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329" r:id="rId2"/>
    <p:sldId id="260" r:id="rId3"/>
    <p:sldId id="257" r:id="rId4"/>
    <p:sldId id="256" r:id="rId5"/>
    <p:sldId id="331" r:id="rId6"/>
    <p:sldId id="321" r:id="rId7"/>
    <p:sldId id="332" r:id="rId8"/>
    <p:sldId id="333" r:id="rId9"/>
    <p:sldId id="334" r:id="rId10"/>
    <p:sldId id="311" r:id="rId11"/>
    <p:sldId id="335" r:id="rId12"/>
    <p:sldId id="336" r:id="rId13"/>
    <p:sldId id="337" r:id="rId14"/>
    <p:sldId id="338" r:id="rId15"/>
    <p:sldId id="339" r:id="rId16"/>
    <p:sldId id="330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24" r:id="rId27"/>
  </p:sldIdLst>
  <p:sldSz cx="9144000" cy="6858000" type="screen4x3"/>
  <p:notesSz cx="6858000" cy="9144000"/>
  <p:embeddedFontLst>
    <p:embeddedFont>
      <p:font typeface="Britannic Bold" panose="020B0903060703020204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66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129" autoAdjust="0"/>
    <p:restoredTop sz="94660"/>
  </p:normalViewPr>
  <p:slideViewPr>
    <p:cSldViewPr>
      <p:cViewPr>
        <p:scale>
          <a:sx n="50" d="100"/>
          <a:sy n="50" d="100"/>
        </p:scale>
        <p:origin x="-196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F092C-C2FF-459B-A57D-7FB4F4F5D2F9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F9421-032B-4D41-873A-A469067DC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30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87ADA-EE60-4374-BEB7-5C5B9C3E2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3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58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0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5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8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3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11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75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8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CF0EA-DE9D-42AC-8640-A705413683F2}" type="datetimeFigureOut">
              <a:rPr lang="en-US" smtClean="0"/>
              <a:t>4/9/2016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3E3C7-F959-4ED4-B538-06951ACD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2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800600"/>
            <a:ext cx="7772400" cy="1447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Pastor </a:t>
            </a:r>
            <a:r>
              <a:rPr lang="en-US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Mark Schwarzbauer PhD</a:t>
            </a:r>
            <a:r>
              <a:rPr lang="en-US" sz="27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sz="27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Family Worship </a:t>
            </a:r>
            <a:r>
              <a:rPr lang="en-US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Center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98" y="24318"/>
            <a:ext cx="9144000" cy="409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4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8077200" cy="59093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Worldly sorrow is being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sorry for being caught, </a:t>
            </a: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maybe 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for what resulted, perhaps even somewhat sorry for they’ve done; but not sorry enough to want to change.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2094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Repentance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8307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TWO- </a:t>
            </a:r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</a:t>
            </a:r>
            <a:r>
              <a:rPr lang="en-US" sz="48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Metanoeo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means to change one’s mind and purpose, as the result of acquired knowledge.  Used with Metanoia to </a:t>
            </a:r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indicate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repentance. 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76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Repentance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8307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THREE- </a:t>
            </a:r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Cognate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noun metanoia is a change of mind and purpose and life.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907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True Repentance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830763"/>
          </a:xfrm>
        </p:spPr>
        <p:txBody>
          <a:bodyPr>
            <a:noAutofit/>
          </a:bodyPr>
          <a:lstStyle/>
          <a:p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repentance changes the mind and hates sin.</a:t>
            </a:r>
          </a:p>
          <a:p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 leads to a change in your lifestyle.</a:t>
            </a:r>
          </a:p>
          <a:p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 grabs hold of God’s mercy in Jesus.</a:t>
            </a:r>
          </a:p>
        </p:txBody>
      </p:sp>
    </p:spTree>
    <p:extLst>
      <p:ext uri="{BB962C8B-B14F-4D97-AF65-F5344CB8AC3E}">
        <p14:creationId xmlns:p14="http://schemas.microsoft.com/office/powerpoint/2010/main" val="117770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Message of Repentance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48307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 Testament Judges and Prophets.</a:t>
            </a:r>
          </a:p>
          <a:p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of John – Repent and “Produce fruit in keeping with repentance.” Matthew 3:8.</a:t>
            </a:r>
          </a:p>
          <a:p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 of Jesus – Matthew 4 called people to repent.</a:t>
            </a:r>
          </a:p>
          <a:p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Acts 17:30 “In the past God overlooked such ignorance, but now he commands all people everywhere to repent.”</a:t>
            </a:r>
          </a:p>
        </p:txBody>
      </p:sp>
    </p:spTree>
    <p:extLst>
      <p:ext uri="{BB962C8B-B14F-4D97-AF65-F5344CB8AC3E}">
        <p14:creationId xmlns:p14="http://schemas.microsoft.com/office/powerpoint/2010/main" val="997617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Everyone Needs Repentance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48307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2:5 “Consider how far you have fallen! Repent and do the things you did at first. If you do not repent, I will come to you and remove your lampstand from its place.”</a:t>
            </a:r>
          </a:p>
          <a:p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church in Ephesus and represents us at times too.</a:t>
            </a:r>
          </a:p>
          <a:p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Repentance </a:t>
            </a:r>
            <a:r>
              <a:rPr lang="en-US" sz="36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 move us back into living how God wants us to live.</a:t>
            </a:r>
          </a:p>
        </p:txBody>
      </p:sp>
    </p:spTree>
    <p:extLst>
      <p:ext uri="{BB962C8B-B14F-4D97-AF65-F5344CB8AC3E}">
        <p14:creationId xmlns:p14="http://schemas.microsoft.com/office/powerpoint/2010/main" val="17351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55920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228600"/>
            <a:ext cx="3429000" cy="62023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Something </a:t>
            </a:r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 been stolen from YOU too!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28600"/>
            <a:ext cx="5177500" cy="6477000"/>
          </a:xfrm>
        </p:spPr>
      </p:pic>
    </p:spTree>
    <p:extLst>
      <p:ext uri="{BB962C8B-B14F-4D97-AF65-F5344CB8AC3E}">
        <p14:creationId xmlns:p14="http://schemas.microsoft.com/office/powerpoint/2010/main" val="4055799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429000" cy="6202362"/>
          </a:xfrm>
        </p:spPr>
        <p:txBody>
          <a:bodyPr>
            <a:normAutofit/>
          </a:bodyPr>
          <a:lstStyle/>
          <a:p>
            <a:r>
              <a:rPr lang="en-US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William Booth who founded the Salvation </a:t>
            </a:r>
            <a:r>
              <a:rPr lang="en-US" sz="5400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Army </a:t>
            </a:r>
            <a:endParaRPr lang="en-US" sz="5400" b="1" dirty="0">
              <a:ln w="1905"/>
              <a:solidFill>
                <a:srgbClr val="00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"/>
            <a:ext cx="4495800" cy="633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6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6202362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chief danger that </a:t>
            </a: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confronts </a:t>
            </a:r>
            <a:r>
              <a:rPr lang="en-US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coming </a:t>
            </a: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century will </a:t>
            </a:r>
            <a:r>
              <a:rPr lang="en-US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 </a:t>
            </a: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religion </a:t>
            </a:r>
            <a:r>
              <a:rPr lang="en-US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without the Holy Ghost, Christianity without Christ, forgiveness without repentance, salvation without regeneration, politics without God, </a:t>
            </a: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heaven </a:t>
            </a:r>
            <a:r>
              <a:rPr lang="en-US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without hell.”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53949"/>
            <a:ext cx="1447800" cy="20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4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4953000"/>
            <a:ext cx="7772400" cy="1447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Pastor </a:t>
            </a: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Mark Schwarzbauer PhD</a:t>
            </a:r>
            <a:r>
              <a:rPr lang="en-US" sz="27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sz="27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Family Worship </a:t>
            </a:r>
            <a:r>
              <a:rPr lang="en-US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Center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/>
            </a:r>
            <a:b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</a:b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304330"/>
            <a:ext cx="2438400" cy="33438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0134" y="1960602"/>
            <a:ext cx="5754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Lost Art of</a:t>
            </a:r>
          </a:p>
          <a:p>
            <a:pPr lvl="0"/>
            <a:r>
              <a:rPr lang="en-US" sz="8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134" y="381000"/>
            <a:ext cx="7964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Foundation of Repentance</a:t>
            </a:r>
          </a:p>
        </p:txBody>
      </p:sp>
    </p:spTree>
    <p:extLst>
      <p:ext uri="{BB962C8B-B14F-4D97-AF65-F5344CB8AC3E}">
        <p14:creationId xmlns:p14="http://schemas.microsoft.com/office/powerpoint/2010/main" val="342924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9050"/>
            <a:ext cx="9115424" cy="6838950"/>
          </a:xfrm>
        </p:spPr>
      </p:pic>
    </p:spTree>
    <p:extLst>
      <p:ext uri="{BB962C8B-B14F-4D97-AF65-F5344CB8AC3E}">
        <p14:creationId xmlns:p14="http://schemas.microsoft.com/office/powerpoint/2010/main" val="2952059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8077200" cy="618630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Repentance </a:t>
            </a:r>
            <a:r>
              <a:rPr lang="en-US" sz="66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isn’t negative, although you should feel bad about your sin, repentance leads to great joy and power.</a:t>
            </a:r>
            <a:endParaRPr lang="en-US" sz="4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9462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457200"/>
            <a:ext cx="8077200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You </a:t>
            </a:r>
            <a:r>
              <a:rPr lang="en-US" sz="6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are Empowered through Repentance- calling sin what it is… “sin” gives you the power to repent and change.  GOOD NEWS!</a:t>
            </a:r>
            <a:endParaRPr lang="en-US" sz="44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8003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Restoring Joy by Repentance</a:t>
            </a:r>
            <a:endParaRPr lang="en-US" sz="24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89037"/>
            <a:ext cx="8763000" cy="48307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“Restore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me the joy of your salvation.” (Psalm 51:12)</a:t>
            </a:r>
          </a:p>
          <a:p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Cleansing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through repentance changes not only your past but your future!</a:t>
            </a:r>
          </a:p>
        </p:txBody>
      </p:sp>
    </p:spTree>
    <p:extLst>
      <p:ext uri="{BB962C8B-B14F-4D97-AF65-F5344CB8AC3E}">
        <p14:creationId xmlns:p14="http://schemas.microsoft.com/office/powerpoint/2010/main" val="2940679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789087"/>
            <a:ext cx="8077200" cy="507831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Refreshing</a:t>
            </a: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… Acts 3:19 “Repent, then, and turn to God, so that your sins may be wiped out, that times of refreshing may come from the Lord,”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7043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586800"/>
            <a:ext cx="8077200" cy="55092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II 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Chronicles 7:14 “if My people who are called by My name will humble themselves, and pray and seek My face, </a:t>
            </a:r>
            <a:endParaRPr lang="en-US" sz="4400" b="1" dirty="0" smtClean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  <a:ea typeface="Calibri"/>
              <a:cs typeface="Times New Roman"/>
            </a:endParaRPr>
          </a:p>
          <a:p>
            <a:pPr algn="ctr"/>
            <a:r>
              <a:rPr lang="en-US" sz="44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and 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  <a:ea typeface="Calibri"/>
                <a:cs typeface="Times New Roman"/>
              </a:rPr>
              <a:t>turn from their wicked ways, then I will hear from heaven, and will forgive their sin and heal their land.”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ritannic Bold" panose="020B0903060703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144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79607" cy="3672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0"/>
            <a:ext cx="7772400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6600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Our Theme for 2016</a:t>
            </a:r>
            <a:endParaRPr lang="en-US" sz="66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879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5105400" cy="7921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Hebrews 6:1-3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/>
                <a:ea typeface="Calibri"/>
              </a:rPr>
              <a:t>“Therefore</a:t>
            </a:r>
            <a:r>
              <a:rPr lang="en-US" sz="4000" b="1" dirty="0">
                <a:latin typeface="Times New Roman"/>
                <a:ea typeface="Calibri"/>
              </a:rPr>
              <a:t>, leaving the discussion of the elementary principles of Christ, let us go on to perfection, not laying again the foundation of repentance from dead works and of faith toward God, 2 of the doctrine of baptisms, of laying on of hands, of resurrection of the dead, and of eternal judgment. 3 And this we will do if God permits.”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902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96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5105400" cy="7921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Hebrews 6:1-3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867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Times New Roman"/>
                <a:ea typeface="Calibri"/>
              </a:rPr>
              <a:t>“Therefore</a:t>
            </a:r>
            <a:r>
              <a:rPr lang="en-US" sz="4000" b="1" dirty="0">
                <a:latin typeface="Times New Roman"/>
                <a:ea typeface="Calibri"/>
              </a:rPr>
              <a:t>, leaving the discussion of the elementary principles of Christ, let us go on to perfection, not laying again the foundation of repentance from dead works and of faith toward God, 2 of the doctrine of baptisms, of laying on of hands, of resurrection of the dead, and of eternal judgment. 3 And this we will do if God permits.”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66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Repentance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8307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three Greek words used in the New Testament to denote repentance and meanings have important differences. (Easton’s Bible Dictionary</a:t>
            </a:r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8900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Repentance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8307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all based on “meta” meaning “change afterwards” and “nous” referring to the mind</a:t>
            </a:r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6902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Repentance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483076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905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 </a:t>
            </a:r>
            <a:r>
              <a:rPr lang="en-US" sz="48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 </a:t>
            </a:r>
            <a:r>
              <a:rPr lang="en-US" sz="4800" b="1" dirty="0" err="1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metamelomai</a:t>
            </a:r>
            <a:r>
              <a:rPr lang="en-US" sz="48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used of a change of mind, such as to produce regret or even remorse on account of sin, but not necessarily a change of heart. </a:t>
            </a:r>
            <a:endParaRPr lang="en-US" sz="48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865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5105400" cy="7921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00FF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/>
                <a:ea typeface="Calibri"/>
              </a:rPr>
              <a:t>II Corinthians 7:10 </a:t>
            </a:r>
            <a:endParaRPr lang="en-US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latin typeface="Times New Roman"/>
                <a:ea typeface="Calibri"/>
              </a:rPr>
              <a:t>“</a:t>
            </a:r>
            <a:r>
              <a:rPr lang="en-US" sz="5400" b="1" dirty="0">
                <a:latin typeface="Times New Roman"/>
                <a:ea typeface="Calibri"/>
              </a:rPr>
              <a:t>Godly sorrow brings repentance that leads to salvation and leaves no regret, but worldly sorrow brings death.”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152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685</Words>
  <Application>Microsoft Office PowerPoint</Application>
  <PresentationFormat>On-screen Show (4:3)</PresentationFormat>
  <Paragraphs>48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Britannic Bold</vt:lpstr>
      <vt:lpstr>Times New Roman</vt:lpstr>
      <vt:lpstr>Calibri</vt:lpstr>
      <vt:lpstr>Office Theme</vt:lpstr>
      <vt:lpstr>Pastor Mark Schwarzbauer PhD Family Worship Center </vt:lpstr>
      <vt:lpstr>Pastor Mark Schwarzbauer PhD Family Worship Center </vt:lpstr>
      <vt:lpstr>Hebrews 6:1-3</vt:lpstr>
      <vt:lpstr>PowerPoint Presentation</vt:lpstr>
      <vt:lpstr>Hebrews 6:1-3</vt:lpstr>
      <vt:lpstr>Repentance</vt:lpstr>
      <vt:lpstr>Repentance</vt:lpstr>
      <vt:lpstr>Repentance</vt:lpstr>
      <vt:lpstr>II Corinthians 7:10 </vt:lpstr>
      <vt:lpstr>PowerPoint Presentation</vt:lpstr>
      <vt:lpstr>Repentance</vt:lpstr>
      <vt:lpstr>Repentance</vt:lpstr>
      <vt:lpstr>True Repentance</vt:lpstr>
      <vt:lpstr>Message of Repentance</vt:lpstr>
      <vt:lpstr>Everyone Needs Repentance</vt:lpstr>
      <vt:lpstr>PowerPoint Presentation</vt:lpstr>
      <vt:lpstr>Something has been stolen from YOU too!</vt:lpstr>
      <vt:lpstr>William Booth who founded the Salvation Army </vt:lpstr>
      <vt:lpstr>The chief danger that  confronts the coming  century will be  religion without the Holy Ghost, Christianity without Christ, forgiveness without repentance, salvation without regeneration, politics without God,  heaven without hell.”</vt:lpstr>
      <vt:lpstr>PowerPoint Presentation</vt:lpstr>
      <vt:lpstr>PowerPoint Presentation</vt:lpstr>
      <vt:lpstr>PowerPoint Presentation</vt:lpstr>
      <vt:lpstr>Restoring Joy by Repentance</vt:lpstr>
      <vt:lpstr>PowerPoint Presentation</vt:lpstr>
      <vt:lpstr>PowerPoint Presentation</vt:lpstr>
      <vt:lpstr>Our Theme for 2016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</dc:creator>
  <cp:lastModifiedBy>Dr</cp:lastModifiedBy>
  <cp:revision>74</cp:revision>
  <dcterms:created xsi:type="dcterms:W3CDTF">2012-10-06T13:47:35Z</dcterms:created>
  <dcterms:modified xsi:type="dcterms:W3CDTF">2016-04-09T17:47:31Z</dcterms:modified>
</cp:coreProperties>
</file>