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sldIdLst>
    <p:sldId id="260" r:id="rId2"/>
    <p:sldId id="257" r:id="rId3"/>
    <p:sldId id="368" r:id="rId4"/>
    <p:sldId id="256" r:id="rId5"/>
    <p:sldId id="369" r:id="rId6"/>
    <p:sldId id="370" r:id="rId7"/>
    <p:sldId id="372" r:id="rId8"/>
    <p:sldId id="373" r:id="rId9"/>
    <p:sldId id="374" r:id="rId10"/>
    <p:sldId id="376" r:id="rId11"/>
    <p:sldId id="377" r:id="rId12"/>
    <p:sldId id="378" r:id="rId13"/>
    <p:sldId id="379" r:id="rId14"/>
    <p:sldId id="380" r:id="rId15"/>
    <p:sldId id="381" r:id="rId16"/>
    <p:sldId id="382" r:id="rId17"/>
    <p:sldId id="383" r:id="rId18"/>
    <p:sldId id="384" r:id="rId19"/>
    <p:sldId id="385" r:id="rId20"/>
    <p:sldId id="387" r:id="rId21"/>
    <p:sldId id="386" r:id="rId22"/>
    <p:sldId id="388" r:id="rId23"/>
    <p:sldId id="389" r:id="rId24"/>
    <p:sldId id="290" r:id="rId25"/>
    <p:sldId id="390" r:id="rId26"/>
    <p:sldId id="391" r:id="rId27"/>
    <p:sldId id="346" r:id="rId28"/>
    <p:sldId id="392" r:id="rId29"/>
    <p:sldId id="395" r:id="rId30"/>
    <p:sldId id="394" r:id="rId31"/>
    <p:sldId id="396" r:id="rId32"/>
    <p:sldId id="393" r:id="rId33"/>
    <p:sldId id="399" r:id="rId34"/>
    <p:sldId id="397" r:id="rId35"/>
    <p:sldId id="400" r:id="rId36"/>
  </p:sldIdLst>
  <p:sldSz cx="9144000" cy="6858000" type="screen4x3"/>
  <p:notesSz cx="6858000" cy="9144000"/>
  <p:embeddedFontLst>
    <p:embeddedFont>
      <p:font typeface="Britannic Bold" panose="020B0903060703020204" pitchFamily="34" charset="0"/>
      <p:regular r:id="rId38"/>
    </p:embeddedFont>
    <p:embeddedFont>
      <p:font typeface="Calibri" panose="020F0502020204030204"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76" autoAdjust="0"/>
    <p:restoredTop sz="94660"/>
  </p:normalViewPr>
  <p:slideViewPr>
    <p:cSldViewPr>
      <p:cViewPr>
        <p:scale>
          <a:sx n="50" d="100"/>
          <a:sy n="50" d="100"/>
        </p:scale>
        <p:origin x="-474" y="-354"/>
      </p:cViewPr>
      <p:guideLst>
        <p:guide orient="horz" pos="2160"/>
        <p:guide pos="2880"/>
      </p:guideLst>
    </p:cSldViewPr>
  </p:slideViewPr>
  <p:notesTextViewPr>
    <p:cViewPr>
      <p:scale>
        <a:sx n="1" d="1"/>
        <a:sy n="1" d="1"/>
      </p:scale>
      <p:origin x="0" y="0"/>
    </p:cViewPr>
  </p:notesTextViewPr>
  <p:sorterViewPr>
    <p:cViewPr>
      <p:scale>
        <a:sx n="100" d="100"/>
        <a:sy n="100" d="100"/>
      </p:scale>
      <p:origin x="0" y="57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05484D-6C89-4E5C-A6F1-ACAF75123ED5}" type="datetimeFigureOut">
              <a:rPr lang="en-US" smtClean="0"/>
              <a:t>3/14/2016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087ADA-EE60-4374-BEB7-5C5B9C3E2784}" type="slidenum">
              <a:rPr lang="en-US" smtClean="0"/>
              <a:t>‹#›</a:t>
            </a:fld>
            <a:endParaRPr lang="en-US"/>
          </a:p>
        </p:txBody>
      </p:sp>
    </p:spTree>
    <p:extLst>
      <p:ext uri="{BB962C8B-B14F-4D97-AF65-F5344CB8AC3E}">
        <p14:creationId xmlns:p14="http://schemas.microsoft.com/office/powerpoint/2010/main" val="1915443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087ADA-EE60-4374-BEB7-5C5B9C3E2784}" type="slidenum">
              <a:rPr lang="en-US" smtClean="0"/>
              <a:t>1</a:t>
            </a:fld>
            <a:endParaRPr lang="en-US"/>
          </a:p>
        </p:txBody>
      </p:sp>
    </p:spTree>
    <p:extLst>
      <p:ext uri="{BB962C8B-B14F-4D97-AF65-F5344CB8AC3E}">
        <p14:creationId xmlns:p14="http://schemas.microsoft.com/office/powerpoint/2010/main" val="122003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99CF0EA-DE9D-42AC-8640-A705413683F2}"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17965584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9CF0EA-DE9D-42AC-8640-A705413683F2}"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2688501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9CF0EA-DE9D-42AC-8640-A705413683F2}"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912039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99CF0EA-DE9D-42AC-8640-A705413683F2}"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15743595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9CF0EA-DE9D-42AC-8640-A705413683F2}"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31575818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9CF0EA-DE9D-42AC-8640-A705413683F2}" type="datetimeFigureOut">
              <a:rPr lang="en-US" smtClean="0"/>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2439838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9CF0EA-DE9D-42AC-8640-A705413683F2}" type="datetimeFigureOut">
              <a:rPr lang="en-US" smtClean="0"/>
              <a:t>3/14/2016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7082110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9CF0EA-DE9D-42AC-8640-A705413683F2}" type="datetimeFigureOut">
              <a:rPr lang="en-US" smtClean="0"/>
              <a:t>3/14/2016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962875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CF0EA-DE9D-42AC-8640-A705413683F2}" type="datetimeFigureOut">
              <a:rPr lang="en-US" smtClean="0"/>
              <a:t>3/14/2016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4026534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9CF0EA-DE9D-42AC-8640-A705413683F2}" type="datetimeFigureOut">
              <a:rPr lang="en-US" smtClean="0"/>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3614184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9CF0EA-DE9D-42AC-8640-A705413683F2}" type="datetimeFigureOut">
              <a:rPr lang="en-US" smtClean="0"/>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4150123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CF0EA-DE9D-42AC-8640-A705413683F2}" type="datetimeFigureOut">
              <a:rPr lang="en-US" smtClean="0"/>
              <a:t>3/14/2016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3E3C7-F959-4ED4-B538-06951ACDAE39}" type="slidenum">
              <a:rPr lang="en-US" smtClean="0"/>
              <a:t>‹#›</a:t>
            </a:fld>
            <a:endParaRPr lang="en-US"/>
          </a:p>
        </p:txBody>
      </p:sp>
    </p:spTree>
    <p:extLst>
      <p:ext uri="{BB962C8B-B14F-4D97-AF65-F5344CB8AC3E}">
        <p14:creationId xmlns:p14="http://schemas.microsoft.com/office/powerpoint/2010/main" val="3731923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5334000"/>
            <a:ext cx="7772400" cy="1447800"/>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spcBef>
                <a:spcPts val="0"/>
              </a:spcBef>
            </a:pPr>
            <a:r>
              <a:rPr lang="en-US" b="1" dirty="0" smtClean="0">
                <a:ln w="11430"/>
                <a:solidFill>
                  <a:schemeClr val="tx1">
                    <a:lumMod val="85000"/>
                    <a:lumOff val="15000"/>
                  </a:schemeClr>
                </a:solidFill>
                <a:effectLst>
                  <a:outerShdw blurRad="80000" dist="40000" dir="5040000" algn="tl">
                    <a:srgbClr val="000000">
                      <a:alpha val="30000"/>
                    </a:srgbClr>
                  </a:outerShdw>
                </a:effectLst>
                <a:latin typeface="Times New Roman"/>
                <a:ea typeface="Calibri"/>
                <a:cs typeface="Times New Roman"/>
              </a:rPr>
              <a:t>Pastor </a:t>
            </a:r>
            <a:r>
              <a:rPr lang="en-US" b="1" dirty="0">
                <a:ln w="11430"/>
                <a:solidFill>
                  <a:schemeClr val="tx1">
                    <a:lumMod val="85000"/>
                    <a:lumOff val="15000"/>
                  </a:schemeClr>
                </a:solidFill>
                <a:effectLst>
                  <a:outerShdw blurRad="80000" dist="40000" dir="5040000" algn="tl">
                    <a:srgbClr val="000000">
                      <a:alpha val="30000"/>
                    </a:srgbClr>
                  </a:outerShdw>
                </a:effectLst>
                <a:latin typeface="Times New Roman"/>
                <a:ea typeface="Calibri"/>
                <a:cs typeface="Times New Roman"/>
              </a:rPr>
              <a:t>Mark Schwarzbauer PhD</a:t>
            </a:r>
            <a:r>
              <a:rPr lang="en-US" sz="2700" b="1" dirty="0">
                <a:ln w="11430"/>
                <a:solidFill>
                  <a:schemeClr val="tx1">
                    <a:lumMod val="85000"/>
                    <a:lumOff val="15000"/>
                  </a:schemeClr>
                </a:solidFill>
                <a:effectLst>
                  <a:outerShdw blurRad="80000" dist="40000" dir="5040000" algn="tl">
                    <a:srgbClr val="000000">
                      <a:alpha val="30000"/>
                    </a:srgbClr>
                  </a:outerShdw>
                </a:effectLst>
                <a:latin typeface="Times New Roman"/>
                <a:ea typeface="Calibri"/>
                <a:cs typeface="Times New Roman"/>
              </a:rPr>
              <a:t/>
            </a:r>
            <a:br>
              <a:rPr lang="en-US" sz="2700" b="1" dirty="0">
                <a:ln w="11430"/>
                <a:solidFill>
                  <a:schemeClr val="tx1">
                    <a:lumMod val="85000"/>
                    <a:lumOff val="15000"/>
                  </a:schemeClr>
                </a:solidFill>
                <a:effectLst>
                  <a:outerShdw blurRad="80000" dist="40000" dir="5040000" algn="tl">
                    <a:srgbClr val="000000">
                      <a:alpha val="30000"/>
                    </a:srgbClr>
                  </a:outerShdw>
                </a:effectLst>
                <a:latin typeface="Times New Roman"/>
                <a:ea typeface="Calibri"/>
                <a:cs typeface="Times New Roman"/>
              </a:rPr>
            </a:br>
            <a:r>
              <a:rPr lang="en-US" b="1" dirty="0">
                <a:ln w="11430"/>
                <a:solidFill>
                  <a:schemeClr val="tx1">
                    <a:lumMod val="85000"/>
                    <a:lumOff val="15000"/>
                  </a:schemeClr>
                </a:solidFill>
                <a:effectLst>
                  <a:outerShdw blurRad="80000" dist="40000" dir="5040000" algn="tl">
                    <a:srgbClr val="000000">
                      <a:alpha val="30000"/>
                    </a:srgbClr>
                  </a:outerShdw>
                </a:effectLst>
                <a:latin typeface="Times New Roman"/>
                <a:ea typeface="Calibri"/>
                <a:cs typeface="Times New Roman"/>
              </a:rPr>
              <a:t>Family Worship </a:t>
            </a:r>
            <a:r>
              <a:rPr lang="en-US" b="1" dirty="0" smtClean="0">
                <a:ln w="11430"/>
                <a:solidFill>
                  <a:schemeClr val="tx1">
                    <a:lumMod val="85000"/>
                    <a:lumOff val="15000"/>
                  </a:schemeClr>
                </a:solidFill>
                <a:effectLst>
                  <a:outerShdw blurRad="80000" dist="40000" dir="5040000" algn="tl">
                    <a:srgbClr val="000000">
                      <a:alpha val="30000"/>
                    </a:srgbClr>
                  </a:outerShdw>
                </a:effectLst>
                <a:latin typeface="Times New Roman"/>
                <a:ea typeface="Calibri"/>
                <a:cs typeface="Times New Roman"/>
              </a:rPr>
              <a:t>Center</a:t>
            </a: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a:ea typeface="Calibri"/>
                <a:cs typeface="Times New Roman"/>
              </a:rPr>
              <a:t/>
            </a:r>
            <a:b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a:ea typeface="Calibri"/>
                <a:cs typeface="Times New Roman"/>
              </a:rPr>
            </a:br>
            <a:endPar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5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92413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0"/>
            <a:ext cx="5105400" cy="792162"/>
          </a:xfrm>
        </p:spPr>
        <p:txBody>
          <a:bodyPr>
            <a:noAutofit/>
          </a:bodyPr>
          <a:lstStyle/>
          <a:p>
            <a:r>
              <a:rPr lang="en-US" sz="5400" b="1" dirty="0" smtClean="0">
                <a:solidFill>
                  <a:srgbClr val="0000FF"/>
                </a:solidFill>
                <a:effectLst>
                  <a:outerShdw blurRad="69850" dist="43180" dir="5400000" sx="0" sy="0">
                    <a:srgbClr val="000000">
                      <a:alpha val="65000"/>
                    </a:srgbClr>
                  </a:outerShdw>
                </a:effectLst>
                <a:latin typeface="Times New Roman"/>
                <a:ea typeface="Calibri"/>
              </a:rPr>
              <a:t>Genesis 1:1-5</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04800" y="685800"/>
            <a:ext cx="8610600" cy="5867400"/>
          </a:xfrm>
        </p:spPr>
        <p:txBody>
          <a:bodyPr>
            <a:noAutofit/>
          </a:bodyPr>
          <a:lstStyle/>
          <a:p>
            <a:pPr marL="0" indent="0">
              <a:buNone/>
            </a:pPr>
            <a:r>
              <a:rPr lang="en-US" sz="2400" b="1" dirty="0">
                <a:latin typeface="Times New Roman"/>
                <a:ea typeface="Calibri"/>
              </a:rPr>
              <a:t> 1 In the beginning </a:t>
            </a:r>
            <a:r>
              <a:rPr lang="en-US" sz="3600" b="1" u="sng" dirty="0">
                <a:latin typeface="Times New Roman"/>
                <a:ea typeface="Calibri"/>
              </a:rPr>
              <a:t>God</a:t>
            </a:r>
            <a:r>
              <a:rPr lang="en-US" sz="2400" b="1" dirty="0">
                <a:latin typeface="Times New Roman"/>
                <a:ea typeface="Calibri"/>
              </a:rPr>
              <a:t> created the heavens and the earth. 2 The earth was without form, and void; and darkness was on the face of the deep. </a:t>
            </a:r>
            <a:r>
              <a:rPr lang="en-US" sz="2400" b="1" dirty="0" smtClean="0">
                <a:latin typeface="Times New Roman"/>
                <a:ea typeface="Calibri"/>
              </a:rPr>
              <a:t>  And </a:t>
            </a:r>
            <a:r>
              <a:rPr lang="en-US" sz="3600" b="1" u="sng" dirty="0">
                <a:latin typeface="Times New Roman"/>
                <a:ea typeface="Calibri"/>
              </a:rPr>
              <a:t>the Spirit </a:t>
            </a:r>
            <a:r>
              <a:rPr lang="en-US" sz="2400" b="1" dirty="0">
                <a:latin typeface="Times New Roman"/>
                <a:ea typeface="Calibri"/>
              </a:rPr>
              <a:t>of God was hovering over the face of the waters. 3 Then God </a:t>
            </a:r>
            <a:r>
              <a:rPr lang="en-US" sz="3600" b="1" u="sng" dirty="0">
                <a:latin typeface="Times New Roman"/>
                <a:ea typeface="Calibri"/>
              </a:rPr>
              <a:t>said</a:t>
            </a:r>
            <a:r>
              <a:rPr lang="en-US" sz="2400" b="1" dirty="0">
                <a:latin typeface="Times New Roman"/>
                <a:ea typeface="Calibri"/>
              </a:rPr>
              <a:t>, “Let there be light”; </a:t>
            </a:r>
            <a:endParaRPr lang="en-US" sz="2400" b="1" dirty="0" smtClean="0">
              <a:latin typeface="Times New Roman"/>
              <a:ea typeface="Calibri"/>
            </a:endParaRPr>
          </a:p>
          <a:p>
            <a:pPr marL="0" indent="0" algn="ctr">
              <a:buNone/>
            </a:pPr>
            <a:r>
              <a:rPr lang="en-US" sz="4400" b="1" dirty="0" smtClean="0">
                <a:solidFill>
                  <a:srgbClr val="0000FF"/>
                </a:solidFill>
                <a:latin typeface="Times New Roman"/>
                <a:ea typeface="Calibri"/>
              </a:rPr>
              <a:t>In </a:t>
            </a:r>
            <a:r>
              <a:rPr lang="en-US" sz="4400" b="1" dirty="0">
                <a:solidFill>
                  <a:srgbClr val="0000FF"/>
                </a:solidFill>
                <a:latin typeface="Times New Roman"/>
                <a:ea typeface="Calibri"/>
              </a:rPr>
              <a:t>Genesis </a:t>
            </a:r>
            <a:r>
              <a:rPr lang="en-US" sz="4400" b="1" dirty="0" smtClean="0">
                <a:solidFill>
                  <a:srgbClr val="0000FF"/>
                </a:solidFill>
                <a:latin typeface="Times New Roman"/>
                <a:ea typeface="Calibri"/>
              </a:rPr>
              <a:t>1:1, 2 </a:t>
            </a:r>
            <a:r>
              <a:rPr lang="en-US" sz="4400" b="1" dirty="0">
                <a:solidFill>
                  <a:srgbClr val="0000FF"/>
                </a:solidFill>
                <a:latin typeface="Times New Roman"/>
                <a:ea typeface="Calibri"/>
              </a:rPr>
              <a:t>and 3 </a:t>
            </a:r>
            <a:endParaRPr lang="en-US" sz="4400" b="1" dirty="0" smtClean="0">
              <a:solidFill>
                <a:srgbClr val="0000FF"/>
              </a:solidFill>
              <a:latin typeface="Times New Roman"/>
              <a:ea typeface="Calibri"/>
            </a:endParaRPr>
          </a:p>
          <a:p>
            <a:pPr marL="0" indent="0" algn="ctr">
              <a:buNone/>
            </a:pPr>
            <a:r>
              <a:rPr lang="en-US" sz="4400" b="1" dirty="0" smtClean="0">
                <a:solidFill>
                  <a:srgbClr val="0000FF"/>
                </a:solidFill>
                <a:latin typeface="Times New Roman"/>
                <a:ea typeface="Calibri"/>
              </a:rPr>
              <a:t>God begins revealing the </a:t>
            </a:r>
          </a:p>
          <a:p>
            <a:pPr marL="0" indent="0" algn="ctr">
              <a:buNone/>
            </a:pPr>
            <a:r>
              <a:rPr lang="en-US" sz="4400" b="1" dirty="0" smtClean="0">
                <a:solidFill>
                  <a:srgbClr val="0000FF"/>
                </a:solidFill>
                <a:latin typeface="Times New Roman"/>
                <a:ea typeface="Calibri"/>
              </a:rPr>
              <a:t>three </a:t>
            </a:r>
            <a:r>
              <a:rPr lang="en-US" sz="4400" b="1" dirty="0">
                <a:solidFill>
                  <a:srgbClr val="0000FF"/>
                </a:solidFill>
                <a:latin typeface="Times New Roman"/>
                <a:ea typeface="Calibri"/>
              </a:rPr>
              <a:t>persons of the </a:t>
            </a:r>
            <a:r>
              <a:rPr lang="en-US" sz="4400" b="1" dirty="0" smtClean="0">
                <a:solidFill>
                  <a:srgbClr val="0000FF"/>
                </a:solidFill>
                <a:latin typeface="Times New Roman"/>
                <a:ea typeface="Calibri"/>
              </a:rPr>
              <a:t>Godhead.</a:t>
            </a:r>
          </a:p>
          <a:p>
            <a:pPr marL="0" indent="0" algn="ctr">
              <a:buNone/>
            </a:pPr>
            <a:r>
              <a:rPr lang="en-US" sz="4400" b="1" dirty="0" smtClean="0">
                <a:solidFill>
                  <a:srgbClr val="C00000"/>
                </a:solidFill>
                <a:effectLst>
                  <a:outerShdw blurRad="38100" dist="38100" dir="2700000" algn="tl">
                    <a:srgbClr val="000000">
                      <a:alpha val="43137"/>
                    </a:srgbClr>
                  </a:outerShdw>
                </a:effectLst>
                <a:latin typeface="Times New Roman"/>
                <a:ea typeface="Calibri"/>
              </a:rPr>
              <a:t>The Foundation of WHO He is.</a:t>
            </a:r>
            <a:endParaRPr lang="en-US" sz="4400" b="1" dirty="0">
              <a:solidFill>
                <a:srgbClr val="C00000"/>
              </a:solidFill>
              <a:effectLst>
                <a:outerShdw blurRad="38100" dist="38100" dir="2700000" algn="tl">
                  <a:srgbClr val="000000">
                    <a:alpha val="43137"/>
                  </a:srgbClr>
                </a:outerShdw>
              </a:effectLst>
              <a:latin typeface="Times New Roman"/>
              <a:ea typeface="Calibri"/>
            </a:endParaRPr>
          </a:p>
        </p:txBody>
      </p:sp>
    </p:spTree>
    <p:extLst>
      <p:ext uri="{BB962C8B-B14F-4D97-AF65-F5344CB8AC3E}">
        <p14:creationId xmlns:p14="http://schemas.microsoft.com/office/powerpoint/2010/main" val="1779887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0"/>
            <a:ext cx="5105400" cy="792162"/>
          </a:xfrm>
        </p:spPr>
        <p:txBody>
          <a:bodyPr>
            <a:noAutofit/>
          </a:bodyPr>
          <a:lstStyle/>
          <a:p>
            <a:r>
              <a:rPr lang="en-US" sz="5400" b="1" dirty="0" smtClean="0">
                <a:solidFill>
                  <a:srgbClr val="0000FF"/>
                </a:solidFill>
                <a:effectLst>
                  <a:outerShdw blurRad="69850" dist="43180" dir="5400000" sx="0" sy="0">
                    <a:srgbClr val="000000">
                      <a:alpha val="65000"/>
                    </a:srgbClr>
                  </a:outerShdw>
                </a:effectLst>
                <a:latin typeface="Times New Roman"/>
                <a:ea typeface="Calibri"/>
              </a:rPr>
              <a:t>Genesis 1:1-5</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04800" y="685800"/>
            <a:ext cx="8610600" cy="6172200"/>
          </a:xfrm>
        </p:spPr>
        <p:txBody>
          <a:bodyPr>
            <a:noAutofit/>
          </a:bodyPr>
          <a:lstStyle/>
          <a:p>
            <a:pPr marL="0" indent="0">
              <a:buNone/>
            </a:pPr>
            <a:r>
              <a:rPr lang="en-US" sz="4400" b="1" dirty="0" smtClean="0">
                <a:latin typeface="Times New Roman"/>
                <a:ea typeface="Calibri"/>
              </a:rPr>
              <a:t>3 </a:t>
            </a:r>
            <a:r>
              <a:rPr lang="en-US" sz="4400" b="1" dirty="0">
                <a:latin typeface="Times New Roman"/>
                <a:ea typeface="Calibri"/>
              </a:rPr>
              <a:t>Then God said, “Let there be light”; and there was light. 4 And God saw the light, that it was </a:t>
            </a:r>
            <a:r>
              <a:rPr lang="en-US" sz="4400" b="1" u="sng" dirty="0">
                <a:latin typeface="Times New Roman"/>
                <a:ea typeface="Calibri"/>
              </a:rPr>
              <a:t>good</a:t>
            </a:r>
            <a:r>
              <a:rPr lang="en-US" sz="4400" b="1" dirty="0" smtClean="0">
                <a:latin typeface="Times New Roman"/>
                <a:ea typeface="Calibri"/>
              </a:rPr>
              <a:t>;</a:t>
            </a:r>
            <a:endParaRPr lang="en-US" sz="4400" b="1" dirty="0">
              <a:latin typeface="Times New Roman"/>
              <a:ea typeface="Calibri"/>
            </a:endParaRPr>
          </a:p>
        </p:txBody>
      </p:sp>
    </p:spTree>
    <p:extLst>
      <p:ext uri="{BB962C8B-B14F-4D97-AF65-F5344CB8AC3E}">
        <p14:creationId xmlns:p14="http://schemas.microsoft.com/office/powerpoint/2010/main" val="22024340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0"/>
            <a:ext cx="5105400" cy="792162"/>
          </a:xfrm>
        </p:spPr>
        <p:txBody>
          <a:bodyPr>
            <a:noAutofit/>
          </a:bodyPr>
          <a:lstStyle/>
          <a:p>
            <a:r>
              <a:rPr lang="en-US" sz="4800" b="1" dirty="0" smtClean="0">
                <a:solidFill>
                  <a:srgbClr val="0000FF"/>
                </a:solidFill>
                <a:effectLst>
                  <a:outerShdw blurRad="69850" dist="43180" dir="5400000" sx="0" sy="0">
                    <a:srgbClr val="000000">
                      <a:alpha val="65000"/>
                    </a:srgbClr>
                  </a:outerShdw>
                </a:effectLst>
                <a:latin typeface="Times New Roman"/>
                <a:ea typeface="Calibri"/>
              </a:rPr>
              <a:t>Genesis 1:1-5</a:t>
            </a:r>
            <a:endPar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04800" y="685800"/>
            <a:ext cx="8610600" cy="2027238"/>
          </a:xfrm>
        </p:spPr>
        <p:txBody>
          <a:bodyPr>
            <a:noAutofit/>
          </a:bodyPr>
          <a:lstStyle/>
          <a:p>
            <a:pPr marL="0" indent="0">
              <a:buNone/>
            </a:pPr>
            <a:r>
              <a:rPr lang="en-US" sz="4000" b="1" dirty="0" smtClean="0">
                <a:latin typeface="Times New Roman"/>
                <a:ea typeface="Calibri"/>
              </a:rPr>
              <a:t>3 </a:t>
            </a:r>
            <a:r>
              <a:rPr lang="en-US" sz="4000" b="1" dirty="0">
                <a:latin typeface="Times New Roman"/>
                <a:ea typeface="Calibri"/>
              </a:rPr>
              <a:t>Then God said, “Let there be light”; and there was light. 4 And God saw the light, that it was </a:t>
            </a:r>
            <a:r>
              <a:rPr lang="en-US" sz="4000" b="1" u="sng" dirty="0">
                <a:latin typeface="Times New Roman"/>
                <a:ea typeface="Calibri"/>
              </a:rPr>
              <a:t>good</a:t>
            </a:r>
            <a:r>
              <a:rPr lang="en-US" sz="4000" b="1" dirty="0" smtClean="0">
                <a:latin typeface="Times New Roman"/>
                <a:ea typeface="Calibri"/>
              </a:rPr>
              <a:t>;</a:t>
            </a:r>
          </a:p>
        </p:txBody>
      </p:sp>
      <p:sp>
        <p:nvSpPr>
          <p:cNvPr id="4" name="Title 1"/>
          <p:cNvSpPr txBox="1">
            <a:spLocks/>
          </p:cNvSpPr>
          <p:nvPr/>
        </p:nvSpPr>
        <p:spPr>
          <a:xfrm>
            <a:off x="4038600" y="2438400"/>
            <a:ext cx="5105400" cy="792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a:lstStyle>
          <a:p>
            <a:r>
              <a:rPr lang="en-US" sz="4800" b="1" dirty="0" smtClean="0">
                <a:solidFill>
                  <a:srgbClr val="0000FF"/>
                </a:solidFill>
                <a:effectLst>
                  <a:outerShdw blurRad="69850" dist="43180" dir="5400000" sx="0" sy="0">
                    <a:srgbClr val="000000">
                      <a:alpha val="65000"/>
                    </a:srgbClr>
                  </a:outerShdw>
                </a:effectLst>
                <a:latin typeface="Times New Roman"/>
                <a:ea typeface="Calibri"/>
              </a:rPr>
              <a:t>James 1:17</a:t>
            </a:r>
            <a:endPar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TextBox 4"/>
          <p:cNvSpPr txBox="1"/>
          <p:nvPr/>
        </p:nvSpPr>
        <p:spPr>
          <a:xfrm>
            <a:off x="304800" y="3124200"/>
            <a:ext cx="8534400" cy="2554545"/>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Every </a:t>
            </a:r>
            <a:r>
              <a:rPr lang="en-US" sz="4000" b="1" u="sng" dirty="0">
                <a:latin typeface="Times New Roman" panose="02020603050405020304" pitchFamily="18" charset="0"/>
                <a:cs typeface="Times New Roman" panose="02020603050405020304" pitchFamily="18" charset="0"/>
              </a:rPr>
              <a:t>good</a:t>
            </a:r>
            <a:r>
              <a:rPr lang="en-US" sz="4000" b="1" dirty="0">
                <a:latin typeface="Times New Roman" panose="02020603050405020304" pitchFamily="18" charset="0"/>
                <a:cs typeface="Times New Roman" panose="02020603050405020304" pitchFamily="18" charset="0"/>
              </a:rPr>
              <a:t> gift and every perfect gift is from above, and comes down from the Father of lights, with whom there is no variation or shadow of turning.</a:t>
            </a:r>
          </a:p>
        </p:txBody>
      </p:sp>
    </p:spTree>
    <p:extLst>
      <p:ext uri="{BB962C8B-B14F-4D97-AF65-F5344CB8AC3E}">
        <p14:creationId xmlns:p14="http://schemas.microsoft.com/office/powerpoint/2010/main" val="78531825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0"/>
            <a:ext cx="5105400" cy="792162"/>
          </a:xfrm>
        </p:spPr>
        <p:txBody>
          <a:bodyPr>
            <a:noAutofit/>
          </a:bodyPr>
          <a:lstStyle/>
          <a:p>
            <a:r>
              <a:rPr lang="en-US" sz="4800" b="1" dirty="0" smtClean="0">
                <a:solidFill>
                  <a:srgbClr val="0000FF"/>
                </a:solidFill>
                <a:effectLst>
                  <a:outerShdw blurRad="69850" dist="43180" dir="5400000" sx="0" sy="0">
                    <a:srgbClr val="000000">
                      <a:alpha val="65000"/>
                    </a:srgbClr>
                  </a:outerShdw>
                </a:effectLst>
                <a:latin typeface="Times New Roman"/>
                <a:ea typeface="Calibri"/>
              </a:rPr>
              <a:t>Genesis 1:1-5</a:t>
            </a:r>
            <a:endPar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04800" y="685800"/>
            <a:ext cx="8610600" cy="2027238"/>
          </a:xfrm>
        </p:spPr>
        <p:txBody>
          <a:bodyPr>
            <a:noAutofit/>
          </a:bodyPr>
          <a:lstStyle/>
          <a:p>
            <a:pPr marL="0" indent="0">
              <a:buNone/>
            </a:pPr>
            <a:r>
              <a:rPr lang="en-US" sz="4000" b="1" dirty="0" smtClean="0">
                <a:latin typeface="Times New Roman"/>
                <a:ea typeface="Calibri"/>
              </a:rPr>
              <a:t>3 </a:t>
            </a:r>
            <a:r>
              <a:rPr lang="en-US" sz="4000" b="1" dirty="0">
                <a:latin typeface="Times New Roman"/>
                <a:ea typeface="Calibri"/>
              </a:rPr>
              <a:t>Then God said, “Let there be light”; and there was light. 4 And God saw the light, that it was </a:t>
            </a:r>
            <a:r>
              <a:rPr lang="en-US" sz="4000" b="1" u="sng" dirty="0">
                <a:latin typeface="Times New Roman"/>
                <a:ea typeface="Calibri"/>
              </a:rPr>
              <a:t>good</a:t>
            </a:r>
            <a:r>
              <a:rPr lang="en-US" sz="4000" b="1" dirty="0" smtClean="0">
                <a:latin typeface="Times New Roman"/>
                <a:ea typeface="Calibri"/>
              </a:rPr>
              <a:t>;</a:t>
            </a:r>
          </a:p>
        </p:txBody>
      </p:sp>
      <p:sp>
        <p:nvSpPr>
          <p:cNvPr id="4" name="Title 1"/>
          <p:cNvSpPr txBox="1">
            <a:spLocks/>
          </p:cNvSpPr>
          <p:nvPr/>
        </p:nvSpPr>
        <p:spPr>
          <a:xfrm>
            <a:off x="4038600" y="2438400"/>
            <a:ext cx="5105400" cy="792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a:lstStyle>
          <a:p>
            <a:r>
              <a:rPr lang="en-US" sz="4800" b="1" dirty="0" smtClean="0">
                <a:solidFill>
                  <a:srgbClr val="0000FF"/>
                </a:solidFill>
                <a:effectLst>
                  <a:outerShdw blurRad="69850" dist="43180" dir="5400000" sx="0" sy="0">
                    <a:srgbClr val="000000">
                      <a:alpha val="65000"/>
                    </a:srgbClr>
                  </a:outerShdw>
                </a:effectLst>
                <a:latin typeface="Times New Roman"/>
                <a:ea typeface="Calibri"/>
              </a:rPr>
              <a:t>James 1:17</a:t>
            </a:r>
            <a:endPar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TextBox 4"/>
          <p:cNvSpPr txBox="1"/>
          <p:nvPr/>
        </p:nvSpPr>
        <p:spPr>
          <a:xfrm>
            <a:off x="304800" y="3124200"/>
            <a:ext cx="8534400" cy="2554545"/>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Every </a:t>
            </a:r>
            <a:r>
              <a:rPr lang="en-US" sz="4000" b="1" u="sng" dirty="0">
                <a:latin typeface="Times New Roman" panose="02020603050405020304" pitchFamily="18" charset="0"/>
                <a:cs typeface="Times New Roman" panose="02020603050405020304" pitchFamily="18" charset="0"/>
              </a:rPr>
              <a:t>good</a:t>
            </a:r>
            <a:r>
              <a:rPr lang="en-US" sz="4000" b="1" dirty="0">
                <a:latin typeface="Times New Roman" panose="02020603050405020304" pitchFamily="18" charset="0"/>
                <a:cs typeface="Times New Roman" panose="02020603050405020304" pitchFamily="18" charset="0"/>
              </a:rPr>
              <a:t> gift and every perfect gift is from above, and comes down from the Father of lights, with whom there is no variation or shadow of turning.</a:t>
            </a:r>
          </a:p>
        </p:txBody>
      </p:sp>
      <p:sp>
        <p:nvSpPr>
          <p:cNvPr id="6" name="TextBox 5"/>
          <p:cNvSpPr txBox="1"/>
          <p:nvPr/>
        </p:nvSpPr>
        <p:spPr>
          <a:xfrm>
            <a:off x="304800" y="5678745"/>
            <a:ext cx="8534400" cy="769441"/>
          </a:xfrm>
          <a:prstGeom prst="rect">
            <a:avLst/>
          </a:prstGeom>
          <a:noFill/>
        </p:spPr>
        <p:txBody>
          <a:bodyPr wrap="square" rtlCol="0">
            <a:spAutoFit/>
          </a:bodyPr>
          <a:lstStyle/>
          <a:p>
            <a:pPr algn="ctr"/>
            <a:r>
              <a:rPr lang="en-US" sz="4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Foundation of WHAT </a:t>
            </a:r>
            <a:r>
              <a:rPr lang="en-US" sz="4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is.</a:t>
            </a:r>
          </a:p>
        </p:txBody>
      </p:sp>
    </p:spTree>
    <p:extLst>
      <p:ext uri="{BB962C8B-B14F-4D97-AF65-F5344CB8AC3E}">
        <p14:creationId xmlns:p14="http://schemas.microsoft.com/office/powerpoint/2010/main" val="60413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198438"/>
            <a:ext cx="5105400" cy="792162"/>
          </a:xfrm>
        </p:spPr>
        <p:txBody>
          <a:bodyPr>
            <a:noAutofit/>
          </a:bodyPr>
          <a:lstStyle/>
          <a:p>
            <a:r>
              <a:rPr lang="en-US" sz="5400" b="1" dirty="0" smtClean="0">
                <a:solidFill>
                  <a:srgbClr val="0000FF"/>
                </a:solidFill>
                <a:effectLst>
                  <a:outerShdw blurRad="69850" dist="43180" dir="5400000" sx="0" sy="0">
                    <a:srgbClr val="000000">
                      <a:alpha val="65000"/>
                    </a:srgbClr>
                  </a:outerShdw>
                </a:effectLst>
                <a:latin typeface="Times New Roman"/>
                <a:ea typeface="Calibri"/>
              </a:rPr>
              <a:t>Genesis 1:26a</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04800" y="914400"/>
            <a:ext cx="8610600" cy="5943600"/>
          </a:xfrm>
        </p:spPr>
        <p:txBody>
          <a:bodyPr>
            <a:noAutofit/>
          </a:bodyPr>
          <a:lstStyle/>
          <a:p>
            <a:pPr marL="0" indent="0">
              <a:buNone/>
            </a:pPr>
            <a:r>
              <a:rPr lang="en-US" sz="4400" b="1" dirty="0">
                <a:latin typeface="Times New Roman"/>
                <a:ea typeface="Calibri"/>
              </a:rPr>
              <a:t>Then God said, “Let Us make man in Our image, according to Our </a:t>
            </a:r>
            <a:r>
              <a:rPr lang="en-US" sz="4400" b="1" dirty="0" smtClean="0">
                <a:latin typeface="Times New Roman"/>
                <a:ea typeface="Calibri"/>
              </a:rPr>
              <a:t>likeness;”…</a:t>
            </a:r>
            <a:endParaRPr lang="en-US" sz="4400" b="1" dirty="0">
              <a:latin typeface="Times New Roman"/>
              <a:ea typeface="Calibri"/>
            </a:endParaRPr>
          </a:p>
        </p:txBody>
      </p:sp>
    </p:spTree>
    <p:extLst>
      <p:ext uri="{BB962C8B-B14F-4D97-AF65-F5344CB8AC3E}">
        <p14:creationId xmlns:p14="http://schemas.microsoft.com/office/powerpoint/2010/main" val="42195566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198438"/>
            <a:ext cx="5105400" cy="792162"/>
          </a:xfrm>
        </p:spPr>
        <p:txBody>
          <a:bodyPr>
            <a:noAutofit/>
          </a:bodyPr>
          <a:lstStyle/>
          <a:p>
            <a:r>
              <a:rPr lang="en-US" sz="5400" b="1" dirty="0" smtClean="0">
                <a:solidFill>
                  <a:srgbClr val="0000FF"/>
                </a:solidFill>
                <a:effectLst>
                  <a:outerShdw blurRad="69850" dist="43180" dir="5400000" sx="0" sy="0">
                    <a:srgbClr val="000000">
                      <a:alpha val="65000"/>
                    </a:srgbClr>
                  </a:outerShdw>
                </a:effectLst>
                <a:latin typeface="Times New Roman"/>
                <a:ea typeface="Calibri"/>
              </a:rPr>
              <a:t>Genesis 1:26a</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04800" y="914400"/>
            <a:ext cx="8610600" cy="2209800"/>
          </a:xfrm>
        </p:spPr>
        <p:txBody>
          <a:bodyPr>
            <a:noAutofit/>
          </a:bodyPr>
          <a:lstStyle/>
          <a:p>
            <a:pPr marL="0" indent="0">
              <a:buNone/>
            </a:pPr>
            <a:r>
              <a:rPr lang="en-US" sz="4400" b="1" dirty="0">
                <a:latin typeface="Times New Roman"/>
                <a:ea typeface="Calibri"/>
              </a:rPr>
              <a:t>Then God said, “Let Us make man in Our image, according to Our </a:t>
            </a:r>
            <a:r>
              <a:rPr lang="en-US" sz="4400" b="1" dirty="0" smtClean="0">
                <a:latin typeface="Times New Roman"/>
                <a:ea typeface="Calibri"/>
              </a:rPr>
              <a:t>likeness;”…</a:t>
            </a:r>
            <a:endParaRPr lang="en-US" sz="4400" b="1" dirty="0">
              <a:latin typeface="Times New Roman"/>
              <a:ea typeface="Calibri"/>
            </a:endParaRPr>
          </a:p>
        </p:txBody>
      </p:sp>
      <p:sp>
        <p:nvSpPr>
          <p:cNvPr id="4" name="Rectangle 3"/>
          <p:cNvSpPr/>
          <p:nvPr/>
        </p:nvSpPr>
        <p:spPr>
          <a:xfrm>
            <a:off x="533400" y="4419600"/>
            <a:ext cx="8305800" cy="1938992"/>
          </a:xfrm>
          <a:prstGeom prst="rect">
            <a:avLst/>
          </a:prstGeom>
          <a:solidFill>
            <a:schemeClr val="bg1"/>
          </a:solidFill>
        </p:spPr>
        <p:txBody>
          <a:bodyPr wrap="square">
            <a:spAutoFit/>
          </a:bodyPr>
          <a:lstStyle/>
          <a:p>
            <a:r>
              <a:rPr lang="en-US" sz="4000" b="1" dirty="0" smtClean="0">
                <a:latin typeface="Times New Roman"/>
                <a:ea typeface="Calibri"/>
              </a:rPr>
              <a:t>“God” here in Hebrew is “Elohim” which is the </a:t>
            </a:r>
            <a:r>
              <a:rPr lang="en-US" sz="4000" b="1" dirty="0">
                <a:latin typeface="Times New Roman"/>
                <a:ea typeface="Calibri"/>
              </a:rPr>
              <a:t>plural of “</a:t>
            </a:r>
            <a:r>
              <a:rPr lang="en-US" sz="4000" b="1" dirty="0" err="1">
                <a:latin typeface="Times New Roman"/>
                <a:ea typeface="Calibri"/>
              </a:rPr>
              <a:t>Eloah</a:t>
            </a:r>
            <a:r>
              <a:rPr lang="en-US" sz="4000" b="1" dirty="0">
                <a:latin typeface="Times New Roman"/>
                <a:ea typeface="Calibri"/>
              </a:rPr>
              <a:t>”, “</a:t>
            </a:r>
            <a:r>
              <a:rPr lang="en-US" sz="4000" b="1" dirty="0" err="1">
                <a:latin typeface="Times New Roman"/>
                <a:ea typeface="Calibri"/>
              </a:rPr>
              <a:t>im</a:t>
            </a:r>
            <a:r>
              <a:rPr lang="en-US" sz="4000" b="1" dirty="0">
                <a:latin typeface="Times New Roman"/>
                <a:ea typeface="Calibri"/>
              </a:rPr>
              <a:t>” makes it a masculine plural noun.</a:t>
            </a:r>
            <a:endParaRPr lang="en-US" sz="4000"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4821" y="2362200"/>
            <a:ext cx="4652482"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5782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198438"/>
            <a:ext cx="5105400" cy="792162"/>
          </a:xfrm>
        </p:spPr>
        <p:txBody>
          <a:bodyPr>
            <a:noAutofit/>
          </a:bodyPr>
          <a:lstStyle/>
          <a:p>
            <a:r>
              <a:rPr lang="en-US" sz="5400" b="1" dirty="0" smtClean="0">
                <a:solidFill>
                  <a:srgbClr val="0000FF"/>
                </a:solidFill>
                <a:effectLst>
                  <a:outerShdw blurRad="69850" dist="43180" dir="5400000" sx="0" sy="0">
                    <a:srgbClr val="000000">
                      <a:alpha val="65000"/>
                    </a:srgbClr>
                  </a:outerShdw>
                </a:effectLst>
                <a:latin typeface="Times New Roman"/>
                <a:ea typeface="Calibri"/>
              </a:rPr>
              <a:t>Genesis 1:26a</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04800" y="914400"/>
            <a:ext cx="8610600" cy="2209800"/>
          </a:xfrm>
        </p:spPr>
        <p:txBody>
          <a:bodyPr>
            <a:noAutofit/>
          </a:bodyPr>
          <a:lstStyle/>
          <a:p>
            <a:pPr marL="0" indent="0">
              <a:buNone/>
            </a:pPr>
            <a:r>
              <a:rPr lang="en-US" sz="4400" b="1" dirty="0">
                <a:latin typeface="Times New Roman"/>
                <a:ea typeface="Calibri"/>
              </a:rPr>
              <a:t>Then God said, “Let </a:t>
            </a:r>
            <a:r>
              <a:rPr lang="en-US" sz="4400" b="1" u="sng" dirty="0">
                <a:latin typeface="Times New Roman"/>
                <a:ea typeface="Calibri"/>
              </a:rPr>
              <a:t>Us</a:t>
            </a:r>
            <a:r>
              <a:rPr lang="en-US" sz="4400" b="1" dirty="0">
                <a:latin typeface="Times New Roman"/>
                <a:ea typeface="Calibri"/>
              </a:rPr>
              <a:t> make man in </a:t>
            </a:r>
            <a:r>
              <a:rPr lang="en-US" sz="4400" b="1" u="sng" dirty="0">
                <a:latin typeface="Times New Roman"/>
                <a:ea typeface="Calibri"/>
              </a:rPr>
              <a:t>Our</a:t>
            </a:r>
            <a:r>
              <a:rPr lang="en-US" sz="4400" b="1" dirty="0">
                <a:latin typeface="Times New Roman"/>
                <a:ea typeface="Calibri"/>
              </a:rPr>
              <a:t> image, according to </a:t>
            </a:r>
            <a:r>
              <a:rPr lang="en-US" sz="4400" b="1" u="sng" dirty="0">
                <a:latin typeface="Times New Roman"/>
                <a:ea typeface="Calibri"/>
              </a:rPr>
              <a:t>Our</a:t>
            </a:r>
            <a:r>
              <a:rPr lang="en-US" sz="4400" b="1" dirty="0">
                <a:latin typeface="Times New Roman"/>
                <a:ea typeface="Calibri"/>
              </a:rPr>
              <a:t> </a:t>
            </a:r>
            <a:r>
              <a:rPr lang="en-US" sz="4400" b="1" dirty="0" smtClean="0">
                <a:latin typeface="Times New Roman"/>
                <a:ea typeface="Calibri"/>
              </a:rPr>
              <a:t>likeness;”…</a:t>
            </a:r>
            <a:endParaRPr lang="en-US" sz="4400" b="1" dirty="0">
              <a:latin typeface="Times New Roman"/>
              <a:ea typeface="Calibri"/>
            </a:endParaRPr>
          </a:p>
        </p:txBody>
      </p:sp>
      <p:sp>
        <p:nvSpPr>
          <p:cNvPr id="4" name="Rectangle 3"/>
          <p:cNvSpPr/>
          <p:nvPr/>
        </p:nvSpPr>
        <p:spPr>
          <a:xfrm>
            <a:off x="533400" y="4419600"/>
            <a:ext cx="8305800" cy="1938992"/>
          </a:xfrm>
          <a:prstGeom prst="rect">
            <a:avLst/>
          </a:prstGeom>
          <a:solidFill>
            <a:schemeClr val="bg1"/>
          </a:solidFill>
        </p:spPr>
        <p:txBody>
          <a:bodyPr wrap="square">
            <a:spAutoFit/>
          </a:bodyPr>
          <a:lstStyle/>
          <a:p>
            <a:r>
              <a:rPr lang="en-US" sz="4000" b="1" dirty="0" smtClean="0">
                <a:latin typeface="Times New Roman"/>
                <a:ea typeface="Calibri"/>
              </a:rPr>
              <a:t>“God” here in Hebrew is “Elohim” which is the </a:t>
            </a:r>
            <a:r>
              <a:rPr lang="en-US" sz="4000" b="1" dirty="0">
                <a:latin typeface="Times New Roman"/>
                <a:ea typeface="Calibri"/>
              </a:rPr>
              <a:t>plural of “</a:t>
            </a:r>
            <a:r>
              <a:rPr lang="en-US" sz="4000" b="1" dirty="0" err="1">
                <a:latin typeface="Times New Roman"/>
                <a:ea typeface="Calibri"/>
              </a:rPr>
              <a:t>Eloah</a:t>
            </a:r>
            <a:r>
              <a:rPr lang="en-US" sz="4000" b="1" dirty="0">
                <a:latin typeface="Times New Roman"/>
                <a:ea typeface="Calibri"/>
              </a:rPr>
              <a:t>”, “</a:t>
            </a:r>
            <a:r>
              <a:rPr lang="en-US" sz="4000" b="1" dirty="0" err="1">
                <a:latin typeface="Times New Roman"/>
                <a:ea typeface="Calibri"/>
              </a:rPr>
              <a:t>im</a:t>
            </a:r>
            <a:r>
              <a:rPr lang="en-US" sz="4000" b="1" dirty="0">
                <a:latin typeface="Times New Roman"/>
                <a:ea typeface="Calibri"/>
              </a:rPr>
              <a:t>” makes it a masculine plural noun.</a:t>
            </a:r>
            <a:endParaRPr lang="en-US" sz="4000"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4821" y="2362200"/>
            <a:ext cx="4652482"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4314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198438"/>
            <a:ext cx="5105400" cy="792162"/>
          </a:xfrm>
        </p:spPr>
        <p:txBody>
          <a:bodyPr>
            <a:noAutofit/>
          </a:bodyPr>
          <a:lstStyle/>
          <a:p>
            <a:r>
              <a:rPr lang="en-US" sz="5400" b="1" dirty="0" smtClean="0">
                <a:solidFill>
                  <a:srgbClr val="0000FF"/>
                </a:solidFill>
                <a:effectLst>
                  <a:outerShdw blurRad="69850" dist="43180" dir="5400000" sx="0" sy="0">
                    <a:srgbClr val="000000">
                      <a:alpha val="65000"/>
                    </a:srgbClr>
                  </a:outerShdw>
                </a:effectLst>
                <a:latin typeface="Times New Roman"/>
                <a:ea typeface="Calibri"/>
              </a:rPr>
              <a:t>Genesis 1:26a</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04800" y="914400"/>
            <a:ext cx="8610600" cy="2209800"/>
          </a:xfrm>
        </p:spPr>
        <p:txBody>
          <a:bodyPr>
            <a:noAutofit/>
          </a:bodyPr>
          <a:lstStyle/>
          <a:p>
            <a:pPr marL="0" indent="0">
              <a:buNone/>
            </a:pPr>
            <a:r>
              <a:rPr lang="en-US" sz="4400" b="1" dirty="0">
                <a:latin typeface="Times New Roman"/>
                <a:ea typeface="Calibri"/>
              </a:rPr>
              <a:t>Then God said, “Let </a:t>
            </a:r>
            <a:r>
              <a:rPr lang="en-US" sz="4400" b="1" u="sng" dirty="0">
                <a:latin typeface="Times New Roman"/>
                <a:ea typeface="Calibri"/>
              </a:rPr>
              <a:t>Us</a:t>
            </a:r>
            <a:r>
              <a:rPr lang="en-US" sz="4400" b="1" dirty="0">
                <a:latin typeface="Times New Roman"/>
                <a:ea typeface="Calibri"/>
              </a:rPr>
              <a:t> make man in </a:t>
            </a:r>
            <a:r>
              <a:rPr lang="en-US" sz="4400" b="1" u="sng" dirty="0">
                <a:latin typeface="Times New Roman"/>
                <a:ea typeface="Calibri"/>
              </a:rPr>
              <a:t>Our</a:t>
            </a:r>
            <a:r>
              <a:rPr lang="en-US" sz="4400" b="1" dirty="0">
                <a:latin typeface="Times New Roman"/>
                <a:ea typeface="Calibri"/>
              </a:rPr>
              <a:t> image, according to </a:t>
            </a:r>
            <a:r>
              <a:rPr lang="en-US" sz="4400" b="1" u="sng" dirty="0">
                <a:latin typeface="Times New Roman"/>
                <a:ea typeface="Calibri"/>
              </a:rPr>
              <a:t>Our</a:t>
            </a:r>
            <a:r>
              <a:rPr lang="en-US" sz="4400" b="1" dirty="0">
                <a:latin typeface="Times New Roman"/>
                <a:ea typeface="Calibri"/>
              </a:rPr>
              <a:t> </a:t>
            </a:r>
            <a:r>
              <a:rPr lang="en-US" sz="4400" b="1" dirty="0" smtClean="0">
                <a:latin typeface="Times New Roman"/>
                <a:ea typeface="Calibri"/>
              </a:rPr>
              <a:t>likeness;”…</a:t>
            </a:r>
            <a:endParaRPr lang="en-US" sz="4400" b="1" dirty="0">
              <a:latin typeface="Times New Roman"/>
              <a:ea typeface="Calibri"/>
            </a:endParaRPr>
          </a:p>
        </p:txBody>
      </p:sp>
      <p:sp>
        <p:nvSpPr>
          <p:cNvPr id="4" name="Rectangle 3"/>
          <p:cNvSpPr/>
          <p:nvPr/>
        </p:nvSpPr>
        <p:spPr>
          <a:xfrm>
            <a:off x="425668" y="3805059"/>
            <a:ext cx="8305800" cy="2554545"/>
          </a:xfrm>
          <a:prstGeom prst="rect">
            <a:avLst/>
          </a:prstGeom>
          <a:solidFill>
            <a:schemeClr val="bg1"/>
          </a:solidFill>
        </p:spPr>
        <p:txBody>
          <a:bodyPr wrap="square">
            <a:spAutoFit/>
          </a:bodyPr>
          <a:lstStyle/>
          <a:p>
            <a:r>
              <a:rPr lang="en-US" sz="4000" b="1" dirty="0" smtClean="0">
                <a:latin typeface="Times New Roman"/>
                <a:ea typeface="Calibri"/>
              </a:rPr>
              <a:t>In </a:t>
            </a:r>
            <a:r>
              <a:rPr lang="en-US" sz="4000" b="1" dirty="0">
                <a:latin typeface="Times New Roman"/>
                <a:ea typeface="Calibri"/>
              </a:rPr>
              <a:t>the very first chapter God reveals Himself as triune tri(three) </a:t>
            </a:r>
            <a:r>
              <a:rPr lang="en-US" sz="4000" b="1" dirty="0" err="1">
                <a:latin typeface="Times New Roman"/>
                <a:ea typeface="Calibri"/>
              </a:rPr>
              <a:t>une</a:t>
            </a:r>
            <a:r>
              <a:rPr lang="en-US" sz="4000" b="1" dirty="0">
                <a:latin typeface="Times New Roman"/>
                <a:ea typeface="Calibri"/>
              </a:rPr>
              <a:t> (unity) (one God eternally existent in 3 persons) (not triplex NOT 3 Gods).</a:t>
            </a:r>
            <a:endParaRPr lang="en-US" sz="4000"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399" y="2362200"/>
            <a:ext cx="3301903" cy="1406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3145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5200" y="198438"/>
            <a:ext cx="5486400" cy="792162"/>
          </a:xfrm>
        </p:spPr>
        <p:txBody>
          <a:bodyPr>
            <a:noAutofit/>
          </a:bodyPr>
          <a:lstStyle/>
          <a:p>
            <a:r>
              <a:rPr lang="en-US" sz="4800" b="1" dirty="0">
                <a:solidFill>
                  <a:srgbClr val="0000FF"/>
                </a:solidFill>
                <a:effectLst>
                  <a:outerShdw blurRad="69850" dist="43180" dir="5400000" sx="0" sy="0">
                    <a:srgbClr val="000000">
                      <a:alpha val="65000"/>
                    </a:srgbClr>
                  </a:outerShdw>
                </a:effectLst>
                <a:latin typeface="Times New Roman"/>
                <a:ea typeface="Calibri"/>
              </a:rPr>
              <a:t>Deuteronomy 6:4 </a:t>
            </a:r>
            <a:endPar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04800" y="914400"/>
            <a:ext cx="8610600" cy="2209800"/>
          </a:xfrm>
        </p:spPr>
        <p:txBody>
          <a:bodyPr>
            <a:noAutofit/>
          </a:bodyPr>
          <a:lstStyle/>
          <a:p>
            <a:pPr marL="0" indent="0">
              <a:buNone/>
            </a:pPr>
            <a:r>
              <a:rPr lang="en-US" sz="4400" b="1" dirty="0">
                <a:latin typeface="Times New Roman"/>
                <a:ea typeface="Calibri"/>
              </a:rPr>
              <a:t>Hear, O Israel: The Lord our God, the Lord is one!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0"/>
            <a:ext cx="829016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33552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5200" y="198438"/>
            <a:ext cx="5486400" cy="792162"/>
          </a:xfrm>
        </p:spPr>
        <p:txBody>
          <a:bodyPr>
            <a:noAutofit/>
          </a:bodyPr>
          <a:lstStyle/>
          <a:p>
            <a:r>
              <a:rPr lang="en-US" sz="4800" b="1" dirty="0">
                <a:solidFill>
                  <a:srgbClr val="0000FF"/>
                </a:solidFill>
                <a:effectLst>
                  <a:outerShdw blurRad="69850" dist="43180" dir="5400000" sx="0" sy="0">
                    <a:srgbClr val="000000">
                      <a:alpha val="65000"/>
                    </a:srgbClr>
                  </a:outerShdw>
                </a:effectLst>
                <a:latin typeface="Times New Roman"/>
                <a:ea typeface="Calibri"/>
              </a:rPr>
              <a:t>Deuteronomy 6:4 </a:t>
            </a:r>
            <a:endPar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04800" y="914400"/>
            <a:ext cx="8610600" cy="1371600"/>
          </a:xfrm>
        </p:spPr>
        <p:txBody>
          <a:bodyPr>
            <a:noAutofit/>
          </a:bodyPr>
          <a:lstStyle/>
          <a:p>
            <a:pPr marL="0" indent="0">
              <a:buNone/>
            </a:pPr>
            <a:r>
              <a:rPr lang="en-US" sz="4400" b="1" dirty="0">
                <a:latin typeface="Times New Roman"/>
                <a:ea typeface="Calibri"/>
              </a:rPr>
              <a:t>Hear, O Israel: The Lord our God, the Lord is one!</a:t>
            </a:r>
          </a:p>
        </p:txBody>
      </p:sp>
      <p:sp>
        <p:nvSpPr>
          <p:cNvPr id="4" name="Rectangle 3"/>
          <p:cNvSpPr/>
          <p:nvPr/>
        </p:nvSpPr>
        <p:spPr>
          <a:xfrm>
            <a:off x="425668" y="3694700"/>
            <a:ext cx="8305800" cy="2554545"/>
          </a:xfrm>
          <a:prstGeom prst="rect">
            <a:avLst/>
          </a:prstGeom>
          <a:solidFill>
            <a:schemeClr val="bg1"/>
          </a:solidFill>
        </p:spPr>
        <p:txBody>
          <a:bodyPr wrap="square">
            <a:spAutoFit/>
          </a:bodyPr>
          <a:lstStyle/>
          <a:p>
            <a:r>
              <a:rPr lang="en-US" sz="4000" b="1" dirty="0" smtClean="0">
                <a:latin typeface="Times New Roman"/>
                <a:ea typeface="Calibri"/>
              </a:rPr>
              <a:t>The </a:t>
            </a:r>
            <a:r>
              <a:rPr lang="en-US" sz="4000" b="1" dirty="0">
                <a:latin typeface="Times New Roman"/>
                <a:ea typeface="Calibri"/>
              </a:rPr>
              <a:t>Jews will recite Adonai (Lord) instead of saying Yahweh (</a:t>
            </a:r>
            <a:r>
              <a:rPr lang="en-US" sz="4000" b="1" dirty="0" smtClean="0">
                <a:latin typeface="Times New Roman"/>
                <a:ea typeface="Calibri"/>
              </a:rPr>
              <a:t>LORD).  Yahweh  </a:t>
            </a:r>
            <a:r>
              <a:rPr lang="en-US" sz="4000" b="1" dirty="0">
                <a:latin typeface="Times New Roman"/>
                <a:ea typeface="Calibri"/>
              </a:rPr>
              <a:t>is the holy name of God from the tetra gammon</a:t>
            </a:r>
            <a:r>
              <a:rPr lang="en-US" sz="4000" b="1" dirty="0" smtClean="0">
                <a:latin typeface="Times New Roman"/>
                <a:ea typeface="Calibri"/>
              </a:rPr>
              <a:t>.  </a:t>
            </a:r>
            <a:endParaRPr lang="en-US" sz="4000" b="1" dirty="0">
              <a:latin typeface="Times New Roman"/>
              <a:ea typeface="Calibri"/>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0"/>
            <a:ext cx="829016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0841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0"/>
            <a:ext cx="5105400" cy="792162"/>
          </a:xfrm>
        </p:spPr>
        <p:txBody>
          <a:bodyPr>
            <a:noAutofit/>
          </a:bodyPr>
          <a:lstStyle/>
          <a:p>
            <a:r>
              <a:rPr lang="en-US" sz="5400" b="1" dirty="0" smtClean="0">
                <a:solidFill>
                  <a:srgbClr val="0000FF"/>
                </a:solidFill>
                <a:effectLst>
                  <a:outerShdw blurRad="69850" dist="43180" dir="5400000" sx="0" sy="0">
                    <a:srgbClr val="000000">
                      <a:alpha val="65000"/>
                    </a:srgbClr>
                  </a:outerShdw>
                </a:effectLst>
                <a:latin typeface="Times New Roman"/>
                <a:ea typeface="Calibri"/>
              </a:rPr>
              <a:t>Genesis 1:1-5</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04800" y="685800"/>
            <a:ext cx="8610600" cy="6172200"/>
          </a:xfrm>
        </p:spPr>
        <p:txBody>
          <a:bodyPr>
            <a:noAutofit/>
          </a:bodyPr>
          <a:lstStyle/>
          <a:p>
            <a:pPr marL="0" indent="0">
              <a:buNone/>
            </a:pPr>
            <a:r>
              <a:rPr lang="en-US" sz="4400" b="1" dirty="0">
                <a:latin typeface="Times New Roman"/>
                <a:ea typeface="Calibri"/>
              </a:rPr>
              <a:t> 1 In the beginning God created the heavens and the earth. 2 The earth was without form, and void; and darkness was on the face of the deep. And the Spirit of God was hovering over the face of the waters</a:t>
            </a:r>
            <a:r>
              <a:rPr lang="en-US" sz="4400" b="1" dirty="0" smtClean="0">
                <a:latin typeface="Times New Roman"/>
                <a:ea typeface="Calibri"/>
              </a:rPr>
              <a:t>.</a:t>
            </a:r>
            <a:endParaRPr lang="en-US" sz="4400" b="1" dirty="0">
              <a:latin typeface="Times New Roman"/>
              <a:ea typeface="Calibri"/>
            </a:endParaRPr>
          </a:p>
        </p:txBody>
      </p:sp>
    </p:spTree>
    <p:extLst>
      <p:ext uri="{BB962C8B-B14F-4D97-AF65-F5344CB8AC3E}">
        <p14:creationId xmlns:p14="http://schemas.microsoft.com/office/powerpoint/2010/main" val="1690243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5200" y="0"/>
            <a:ext cx="5486400" cy="792162"/>
          </a:xfrm>
        </p:spPr>
        <p:txBody>
          <a:bodyPr>
            <a:noAutofit/>
          </a:bodyPr>
          <a:lstStyle/>
          <a:p>
            <a:r>
              <a:rPr lang="en-US" sz="4800" b="1" dirty="0">
                <a:solidFill>
                  <a:srgbClr val="0000FF"/>
                </a:solidFill>
                <a:effectLst>
                  <a:outerShdw blurRad="69850" dist="43180" dir="5400000" sx="0" sy="0">
                    <a:srgbClr val="000000">
                      <a:alpha val="65000"/>
                    </a:srgbClr>
                  </a:outerShdw>
                </a:effectLst>
                <a:latin typeface="Times New Roman"/>
                <a:ea typeface="Calibri"/>
              </a:rPr>
              <a:t>Deuteronomy 6:4 </a:t>
            </a:r>
            <a:endPar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04800" y="685800"/>
            <a:ext cx="8610600" cy="1371600"/>
          </a:xfrm>
        </p:spPr>
        <p:txBody>
          <a:bodyPr>
            <a:noAutofit/>
          </a:bodyPr>
          <a:lstStyle/>
          <a:p>
            <a:pPr marL="0" indent="0">
              <a:buNone/>
            </a:pPr>
            <a:r>
              <a:rPr lang="en-US" sz="4400" b="1" dirty="0">
                <a:latin typeface="Times New Roman"/>
                <a:ea typeface="Calibri"/>
              </a:rPr>
              <a:t>Hear, O Israel: The Lord our God, the Lord is one!</a:t>
            </a:r>
          </a:p>
        </p:txBody>
      </p:sp>
      <p:sp>
        <p:nvSpPr>
          <p:cNvPr id="4" name="Rectangle 3"/>
          <p:cNvSpPr/>
          <p:nvPr/>
        </p:nvSpPr>
        <p:spPr>
          <a:xfrm>
            <a:off x="425668" y="3505200"/>
            <a:ext cx="8305800" cy="3170099"/>
          </a:xfrm>
          <a:prstGeom prst="rect">
            <a:avLst/>
          </a:prstGeom>
          <a:solidFill>
            <a:schemeClr val="bg1"/>
          </a:solidFill>
        </p:spPr>
        <p:txBody>
          <a:bodyPr wrap="square">
            <a:spAutoFit/>
          </a:bodyPr>
          <a:lstStyle/>
          <a:p>
            <a:pPr algn="ctr"/>
            <a:r>
              <a:rPr lang="en-US" sz="4000" b="1" dirty="0" smtClean="0">
                <a:latin typeface="Times New Roman"/>
                <a:ea typeface="Calibri"/>
              </a:rPr>
              <a:t>YHWH 4 </a:t>
            </a:r>
            <a:r>
              <a:rPr lang="en-US" sz="4000" b="1" dirty="0">
                <a:latin typeface="Times New Roman"/>
                <a:ea typeface="Calibri"/>
              </a:rPr>
              <a:t>aspirate (breathing) consonants.  Every breath you speak the creators name who gave you your breath.  When you can no longer speak His name… you die.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57400"/>
            <a:ext cx="829016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5208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5200" y="198438"/>
            <a:ext cx="5486400" cy="792162"/>
          </a:xfrm>
        </p:spPr>
        <p:txBody>
          <a:bodyPr>
            <a:noAutofit/>
          </a:bodyPr>
          <a:lstStyle/>
          <a:p>
            <a:r>
              <a:rPr lang="en-US" sz="4800" b="1" dirty="0">
                <a:solidFill>
                  <a:srgbClr val="0000FF"/>
                </a:solidFill>
                <a:effectLst>
                  <a:outerShdw blurRad="69850" dist="43180" dir="5400000" sx="0" sy="0">
                    <a:srgbClr val="000000">
                      <a:alpha val="65000"/>
                    </a:srgbClr>
                  </a:outerShdw>
                </a:effectLst>
                <a:latin typeface="Times New Roman"/>
                <a:ea typeface="Calibri"/>
              </a:rPr>
              <a:t>Deuteronomy 6:4 </a:t>
            </a:r>
            <a:endPar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04800" y="914400"/>
            <a:ext cx="8610600" cy="2209800"/>
          </a:xfrm>
        </p:spPr>
        <p:txBody>
          <a:bodyPr>
            <a:noAutofit/>
          </a:bodyPr>
          <a:lstStyle/>
          <a:p>
            <a:pPr marL="0" indent="0">
              <a:buNone/>
            </a:pPr>
            <a:r>
              <a:rPr lang="en-US" sz="4400" b="1" dirty="0">
                <a:latin typeface="Times New Roman"/>
                <a:ea typeface="Calibri"/>
              </a:rPr>
              <a:t>Hear, O Israel: The Lord our God, the Lord is one!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0"/>
            <a:ext cx="829016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7393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5200" y="0"/>
            <a:ext cx="5486400" cy="792162"/>
          </a:xfrm>
        </p:spPr>
        <p:txBody>
          <a:bodyPr>
            <a:noAutofit/>
          </a:bodyPr>
          <a:lstStyle/>
          <a:p>
            <a:r>
              <a:rPr lang="en-US" sz="4800" b="1" dirty="0">
                <a:solidFill>
                  <a:srgbClr val="0000FF"/>
                </a:solidFill>
                <a:effectLst>
                  <a:outerShdw blurRad="69850" dist="43180" dir="5400000" sx="0" sy="0">
                    <a:srgbClr val="000000">
                      <a:alpha val="65000"/>
                    </a:srgbClr>
                  </a:outerShdw>
                </a:effectLst>
                <a:latin typeface="Times New Roman"/>
                <a:ea typeface="Calibri"/>
              </a:rPr>
              <a:t>Deuteronomy 6:4 </a:t>
            </a:r>
            <a:endPar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04800" y="685800"/>
            <a:ext cx="8610600" cy="1371600"/>
          </a:xfrm>
        </p:spPr>
        <p:txBody>
          <a:bodyPr>
            <a:noAutofit/>
          </a:bodyPr>
          <a:lstStyle/>
          <a:p>
            <a:pPr marL="0" indent="0">
              <a:buNone/>
            </a:pPr>
            <a:r>
              <a:rPr lang="en-US" sz="4400" b="1" dirty="0">
                <a:latin typeface="Times New Roman"/>
                <a:ea typeface="Calibri"/>
              </a:rPr>
              <a:t>Hear, O Israel: The Lord our God, the Lord is </a:t>
            </a:r>
            <a:r>
              <a:rPr lang="en-US" sz="4400" b="1" u="sng" dirty="0">
                <a:latin typeface="Times New Roman"/>
                <a:ea typeface="Calibri"/>
              </a:rPr>
              <a:t>one</a:t>
            </a:r>
            <a:r>
              <a:rPr lang="en-US" sz="4400" b="1" dirty="0">
                <a:latin typeface="Times New Roman"/>
                <a:ea typeface="Calibri"/>
              </a:rPr>
              <a:t>!</a:t>
            </a:r>
          </a:p>
        </p:txBody>
      </p:sp>
      <p:sp>
        <p:nvSpPr>
          <p:cNvPr id="4" name="Rectangle 3"/>
          <p:cNvSpPr/>
          <p:nvPr/>
        </p:nvSpPr>
        <p:spPr>
          <a:xfrm>
            <a:off x="425668" y="3505200"/>
            <a:ext cx="8305800" cy="3170099"/>
          </a:xfrm>
          <a:prstGeom prst="rect">
            <a:avLst/>
          </a:prstGeom>
          <a:solidFill>
            <a:schemeClr val="bg1"/>
          </a:solidFill>
        </p:spPr>
        <p:txBody>
          <a:bodyPr wrap="square">
            <a:spAutoFit/>
          </a:bodyPr>
          <a:lstStyle/>
          <a:p>
            <a:r>
              <a:rPr lang="en-US" sz="4000" b="1" dirty="0">
                <a:latin typeface="Times New Roman"/>
                <a:ea typeface="Calibri"/>
              </a:rPr>
              <a:t>In Hebrew “</a:t>
            </a:r>
            <a:r>
              <a:rPr lang="en-US" sz="4000" b="1" dirty="0" err="1">
                <a:latin typeface="Times New Roman"/>
                <a:ea typeface="Calibri"/>
              </a:rPr>
              <a:t>yachid</a:t>
            </a:r>
            <a:r>
              <a:rPr lang="en-US" sz="4000" b="1" dirty="0">
                <a:latin typeface="Times New Roman"/>
                <a:ea typeface="Calibri"/>
              </a:rPr>
              <a:t>” means “absolute one</a:t>
            </a:r>
            <a:r>
              <a:rPr lang="en-US" sz="4000" b="1" dirty="0" smtClean="0">
                <a:latin typeface="Times New Roman"/>
                <a:ea typeface="Calibri"/>
              </a:rPr>
              <a:t>.” Hebrew </a:t>
            </a:r>
            <a:r>
              <a:rPr lang="en-US" sz="4000" b="1" dirty="0">
                <a:latin typeface="Times New Roman"/>
                <a:ea typeface="Calibri"/>
              </a:rPr>
              <a:t>“</a:t>
            </a:r>
            <a:r>
              <a:rPr lang="en-US" sz="4000" b="1" dirty="0" err="1">
                <a:latin typeface="Times New Roman"/>
                <a:ea typeface="Calibri"/>
              </a:rPr>
              <a:t>echad</a:t>
            </a:r>
            <a:r>
              <a:rPr lang="en-US" sz="4000" b="1" dirty="0">
                <a:latin typeface="Times New Roman"/>
                <a:ea typeface="Calibri"/>
              </a:rPr>
              <a:t>” means “united one</a:t>
            </a:r>
            <a:r>
              <a:rPr lang="en-US" sz="4000" b="1" dirty="0" smtClean="0">
                <a:latin typeface="Times New Roman"/>
                <a:ea typeface="Calibri"/>
              </a:rPr>
              <a:t>.”  </a:t>
            </a:r>
            <a:r>
              <a:rPr lang="en-US" sz="4000" b="1" dirty="0">
                <a:latin typeface="Times New Roman"/>
                <a:ea typeface="Calibri"/>
              </a:rPr>
              <a:t>– the word here for “one” is “</a:t>
            </a:r>
            <a:r>
              <a:rPr lang="en-US" sz="4000" b="1" dirty="0" err="1">
                <a:latin typeface="Times New Roman"/>
                <a:ea typeface="Calibri"/>
              </a:rPr>
              <a:t>echad</a:t>
            </a:r>
            <a:r>
              <a:rPr lang="en-US" sz="4000" b="1" dirty="0">
                <a:latin typeface="Times New Roman"/>
                <a:ea typeface="Calibri"/>
              </a:rPr>
              <a:t>” meaning not an “absolute one” but a “united one”.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2095500"/>
            <a:ext cx="829016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1822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5200" y="198438"/>
            <a:ext cx="5486400" cy="792162"/>
          </a:xfrm>
        </p:spPr>
        <p:txBody>
          <a:bodyPr>
            <a:noAutofit/>
          </a:bodyPr>
          <a:lstStyle/>
          <a:p>
            <a:r>
              <a:rPr lang="en-US" sz="4800" b="1" dirty="0" smtClean="0">
                <a:solidFill>
                  <a:srgbClr val="0000FF"/>
                </a:solidFill>
                <a:effectLst>
                  <a:outerShdw blurRad="69850" dist="43180" dir="5400000" sx="0" sy="0">
                    <a:srgbClr val="000000">
                      <a:alpha val="65000"/>
                    </a:srgbClr>
                  </a:outerShdw>
                </a:effectLst>
                <a:latin typeface="Times New Roman"/>
                <a:ea typeface="Calibri"/>
              </a:rPr>
              <a:t>Genesis </a:t>
            </a:r>
            <a:r>
              <a:rPr lang="en-US" sz="4800" b="1" dirty="0" smtClean="0">
                <a:solidFill>
                  <a:srgbClr val="0000FF"/>
                </a:solidFill>
                <a:effectLst>
                  <a:outerShdw blurRad="69850" dist="43180" dir="5400000" sx="0" sy="0">
                    <a:srgbClr val="000000">
                      <a:alpha val="65000"/>
                    </a:srgbClr>
                  </a:outerShdw>
                </a:effectLst>
                <a:latin typeface="Times New Roman"/>
                <a:ea typeface="Calibri"/>
              </a:rPr>
              <a:t>2:24</a:t>
            </a:r>
            <a:endPar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04800" y="762000"/>
            <a:ext cx="8610600" cy="2209800"/>
          </a:xfrm>
        </p:spPr>
        <p:txBody>
          <a:bodyPr>
            <a:noAutofit/>
          </a:bodyPr>
          <a:lstStyle/>
          <a:p>
            <a:pPr marL="0" indent="0">
              <a:buNone/>
            </a:pPr>
            <a:r>
              <a:rPr lang="en-US" sz="4400" b="1" dirty="0" smtClean="0">
                <a:latin typeface="Times New Roman"/>
                <a:ea typeface="Calibri"/>
              </a:rPr>
              <a:t>…and </a:t>
            </a:r>
            <a:r>
              <a:rPr lang="en-US" sz="4400" b="1" dirty="0">
                <a:latin typeface="Times New Roman"/>
                <a:ea typeface="Calibri"/>
              </a:rPr>
              <a:t>they shall be </a:t>
            </a:r>
            <a:r>
              <a:rPr lang="en-US" sz="4400" b="1" u="sng" dirty="0">
                <a:latin typeface="Times New Roman"/>
                <a:ea typeface="Calibri"/>
              </a:rPr>
              <a:t>one</a:t>
            </a:r>
            <a:r>
              <a:rPr lang="en-US" sz="4400" b="1" dirty="0">
                <a:latin typeface="Times New Roman"/>
                <a:ea typeface="Calibri"/>
              </a:rPr>
              <a:t> flesh (“</a:t>
            </a:r>
            <a:r>
              <a:rPr lang="en-US" sz="4400" b="1" dirty="0" err="1">
                <a:latin typeface="Times New Roman"/>
                <a:ea typeface="Calibri"/>
              </a:rPr>
              <a:t>echad</a:t>
            </a:r>
            <a:r>
              <a:rPr lang="en-US" sz="4400" b="1" dirty="0">
                <a:latin typeface="Times New Roman"/>
                <a:ea typeface="Calibri"/>
              </a:rPr>
              <a:t>”)</a:t>
            </a:r>
          </a:p>
        </p:txBody>
      </p:sp>
      <p:sp>
        <p:nvSpPr>
          <p:cNvPr id="4" name="Rectangle 3"/>
          <p:cNvSpPr/>
          <p:nvPr/>
        </p:nvSpPr>
        <p:spPr>
          <a:xfrm>
            <a:off x="457200" y="4648200"/>
            <a:ext cx="8305800" cy="2000548"/>
          </a:xfrm>
          <a:prstGeom prst="rect">
            <a:avLst/>
          </a:prstGeom>
          <a:solidFill>
            <a:schemeClr val="bg1"/>
          </a:solidFill>
        </p:spPr>
        <p:txBody>
          <a:bodyPr wrap="square">
            <a:spAutoFit/>
          </a:bodyPr>
          <a:lstStyle/>
          <a:p>
            <a:pPr algn="ctr"/>
            <a:r>
              <a:rPr lang="en-US" sz="4400" b="1" dirty="0" smtClean="0">
                <a:solidFill>
                  <a:srgbClr val="C00000"/>
                </a:solidFill>
                <a:latin typeface="Times New Roman"/>
                <a:ea typeface="Calibri"/>
              </a:rPr>
              <a:t>God reveals Himself as a UNITED </a:t>
            </a:r>
            <a:r>
              <a:rPr lang="en-US" sz="4400" b="1" u="sng" dirty="0" smtClean="0">
                <a:solidFill>
                  <a:srgbClr val="C00000"/>
                </a:solidFill>
                <a:latin typeface="Times New Roman"/>
                <a:ea typeface="Calibri"/>
              </a:rPr>
              <a:t>ONE</a:t>
            </a:r>
          </a:p>
          <a:p>
            <a:endParaRPr lang="en-US" b="1" dirty="0" smtClean="0">
              <a:latin typeface="Times New Roman"/>
              <a:ea typeface="Calibri"/>
            </a:endParaRPr>
          </a:p>
          <a:p>
            <a:r>
              <a:rPr lang="en-US" b="1" dirty="0" smtClean="0">
                <a:latin typeface="Times New Roman"/>
                <a:ea typeface="Calibri"/>
              </a:rPr>
              <a:t>http</a:t>
            </a:r>
            <a:r>
              <a:rPr lang="en-US" b="1" dirty="0">
                <a:latin typeface="Times New Roman"/>
                <a:ea typeface="Calibri"/>
              </a:rPr>
              <a:t>://www.hebrew4christians.com/Scripture/Torah/The_Shema/the_shema.html</a:t>
            </a:r>
            <a:endParaRPr lang="en-US" b="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133600"/>
            <a:ext cx="6849631"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48784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marR="0" lvl="0">
              <a:spcBef>
                <a:spcPts val="0"/>
              </a:spcBef>
              <a:spcAft>
                <a:spcPts val="0"/>
              </a:spcAft>
            </a:pPr>
            <a:r>
              <a:rPr lang="en-US"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t>He </a:t>
            </a:r>
            <a:r>
              <a:rPr lang="en-US" b="1" dirty="0">
                <a:ln w="11430"/>
                <a:solidFill>
                  <a:srgbClr val="0000FF"/>
                </a:solidFill>
                <a:effectLst>
                  <a:outerShdw blurRad="80000" dist="40000" dir="5040000" algn="tl">
                    <a:srgbClr val="000000">
                      <a:alpha val="30000"/>
                    </a:srgbClr>
                  </a:outerShdw>
                </a:effectLst>
                <a:latin typeface="Times New Roman"/>
                <a:ea typeface="Calibri"/>
                <a:cs typeface="Times New Roman"/>
              </a:rPr>
              <a:t>clearly states there is </a:t>
            </a:r>
            <a:r>
              <a:rPr lang="en-US"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t/>
            </a:r>
            <a:br>
              <a:rPr lang="en-US"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br>
            <a:r>
              <a:rPr lang="en-US"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t>NO </a:t>
            </a:r>
            <a:r>
              <a:rPr lang="en-US" b="1" dirty="0">
                <a:ln w="11430"/>
                <a:solidFill>
                  <a:srgbClr val="0000FF"/>
                </a:solidFill>
                <a:effectLst>
                  <a:outerShdw blurRad="80000" dist="40000" dir="5040000" algn="tl">
                    <a:srgbClr val="000000">
                      <a:alpha val="30000"/>
                    </a:srgbClr>
                  </a:outerShdw>
                </a:effectLst>
                <a:latin typeface="Times New Roman"/>
                <a:ea typeface="Calibri"/>
                <a:cs typeface="Times New Roman"/>
              </a:rPr>
              <a:t>other God PERIOD.</a:t>
            </a:r>
            <a:endParaRPr lang="en-US" sz="2000" b="1" dirty="0">
              <a:ln w="11430"/>
              <a:solidFill>
                <a:srgbClr val="0000FF"/>
              </a:solidFill>
              <a:effectLst>
                <a:outerShdw blurRad="80000" dist="40000" dir="5040000" algn="tl">
                  <a:srgbClr val="000000">
                    <a:alpha val="30000"/>
                  </a:srgbClr>
                </a:outerShdw>
              </a:effectLst>
              <a:latin typeface="Calibri"/>
              <a:ea typeface="Calibri"/>
              <a:cs typeface="Times New Roman"/>
            </a:endParaRPr>
          </a:p>
        </p:txBody>
      </p:sp>
      <p:sp>
        <p:nvSpPr>
          <p:cNvPr id="5" name="Content Placeholder 4"/>
          <p:cNvSpPr>
            <a:spLocks noGrp="1"/>
          </p:cNvSpPr>
          <p:nvPr>
            <p:ph idx="1"/>
          </p:nvPr>
        </p:nvSpPr>
        <p:spPr>
          <a:xfrm>
            <a:off x="304800" y="1371600"/>
            <a:ext cx="8610600" cy="5029200"/>
          </a:xfrm>
        </p:spPr>
        <p:txBody>
          <a:bodyPr>
            <a:noAutofit/>
          </a:bodyPr>
          <a:lstStyle/>
          <a:p>
            <a:pPr marL="0" indent="0">
              <a:buNone/>
            </a:pPr>
            <a:r>
              <a:rPr lang="en-US" sz="4300" b="1" dirty="0">
                <a:ln w="1905"/>
                <a:effectLst>
                  <a:outerShdw blurRad="38100" dist="38100" dir="2700000" algn="tl">
                    <a:srgbClr val="000000">
                      <a:alpha val="43137"/>
                    </a:srgbClr>
                  </a:outerShdw>
                </a:effectLst>
              </a:rPr>
              <a:t>Isaiah 43:10-11 “You are My witnesses,” says the Lord, “And My servant whom I have chosen, That you may know and believe Me, And understand that I am He. Before Me there was no God formed, Nor shall there be after Me.</a:t>
            </a:r>
          </a:p>
        </p:txBody>
      </p:sp>
    </p:spTree>
    <p:extLst>
      <p:ext uri="{BB962C8B-B14F-4D97-AF65-F5344CB8AC3E}">
        <p14:creationId xmlns:p14="http://schemas.microsoft.com/office/powerpoint/2010/main" val="3014754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marR="0" lvl="0">
              <a:spcBef>
                <a:spcPts val="0"/>
              </a:spcBef>
              <a:spcAft>
                <a:spcPts val="0"/>
              </a:spcAft>
            </a:pPr>
            <a:r>
              <a:rPr lang="en-US"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t>He </a:t>
            </a:r>
            <a:r>
              <a:rPr lang="en-US" b="1" dirty="0">
                <a:ln w="11430"/>
                <a:solidFill>
                  <a:srgbClr val="0000FF"/>
                </a:solidFill>
                <a:effectLst>
                  <a:outerShdw blurRad="80000" dist="40000" dir="5040000" algn="tl">
                    <a:srgbClr val="000000">
                      <a:alpha val="30000"/>
                    </a:srgbClr>
                  </a:outerShdw>
                </a:effectLst>
                <a:latin typeface="Times New Roman"/>
                <a:ea typeface="Calibri"/>
                <a:cs typeface="Times New Roman"/>
              </a:rPr>
              <a:t>clearly states there is </a:t>
            </a:r>
            <a:r>
              <a:rPr lang="en-US"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t/>
            </a:r>
            <a:br>
              <a:rPr lang="en-US"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br>
            <a:r>
              <a:rPr lang="en-US"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t>NO </a:t>
            </a:r>
            <a:r>
              <a:rPr lang="en-US" b="1" dirty="0">
                <a:ln w="11430"/>
                <a:solidFill>
                  <a:srgbClr val="0000FF"/>
                </a:solidFill>
                <a:effectLst>
                  <a:outerShdw blurRad="80000" dist="40000" dir="5040000" algn="tl">
                    <a:srgbClr val="000000">
                      <a:alpha val="30000"/>
                    </a:srgbClr>
                  </a:outerShdw>
                </a:effectLst>
                <a:latin typeface="Times New Roman"/>
                <a:ea typeface="Calibri"/>
                <a:cs typeface="Times New Roman"/>
              </a:rPr>
              <a:t>other God PERIOD.</a:t>
            </a:r>
            <a:endParaRPr lang="en-US" sz="2000" b="1" dirty="0">
              <a:ln w="11430"/>
              <a:solidFill>
                <a:srgbClr val="0000FF"/>
              </a:solidFill>
              <a:effectLst>
                <a:outerShdw blurRad="80000" dist="40000" dir="5040000" algn="tl">
                  <a:srgbClr val="000000">
                    <a:alpha val="30000"/>
                  </a:srgbClr>
                </a:outerShdw>
              </a:effectLst>
              <a:latin typeface="Calibri"/>
              <a:ea typeface="Calibri"/>
              <a:cs typeface="Times New Roman"/>
            </a:endParaRPr>
          </a:p>
        </p:txBody>
      </p:sp>
      <p:sp>
        <p:nvSpPr>
          <p:cNvPr id="5" name="Content Placeholder 4"/>
          <p:cNvSpPr>
            <a:spLocks noGrp="1"/>
          </p:cNvSpPr>
          <p:nvPr>
            <p:ph idx="1"/>
          </p:nvPr>
        </p:nvSpPr>
        <p:spPr>
          <a:xfrm>
            <a:off x="304800" y="1219200"/>
            <a:ext cx="8610600" cy="5029200"/>
          </a:xfrm>
        </p:spPr>
        <p:txBody>
          <a:bodyPr>
            <a:noAutofit/>
          </a:bodyPr>
          <a:lstStyle/>
          <a:p>
            <a:pPr marL="0" indent="0">
              <a:buNone/>
            </a:pPr>
            <a:r>
              <a:rPr lang="en-US" sz="4300" b="1" dirty="0">
                <a:ln w="1905"/>
                <a:effectLst>
                  <a:outerShdw blurRad="38100" dist="38100" dir="2700000" algn="tl">
                    <a:srgbClr val="000000">
                      <a:alpha val="43137"/>
                    </a:srgbClr>
                  </a:outerShdw>
                </a:effectLst>
              </a:rPr>
              <a:t>Isaiah 44:6,8b “Thus says the Lord, the King of Israel, And his Redeemer, the Lord of hosts: ‘I am the First and I am the Last; Besides Me there is no God.</a:t>
            </a:r>
          </a:p>
          <a:p>
            <a:pPr marL="0" indent="0">
              <a:buNone/>
            </a:pPr>
            <a:r>
              <a:rPr lang="en-US" sz="4300" b="1" dirty="0">
                <a:ln w="1905"/>
                <a:effectLst>
                  <a:outerShdw blurRad="38100" dist="38100" dir="2700000" algn="tl">
                    <a:srgbClr val="000000">
                      <a:alpha val="43137"/>
                    </a:srgbClr>
                  </a:outerShdw>
                </a:effectLst>
              </a:rPr>
              <a:t>	8b Is there a God besides Me? Indeed there is no other Rock; I know not one.’”</a:t>
            </a:r>
          </a:p>
        </p:txBody>
      </p:sp>
    </p:spTree>
    <p:extLst>
      <p:ext uri="{BB962C8B-B14F-4D97-AF65-F5344CB8AC3E}">
        <p14:creationId xmlns:p14="http://schemas.microsoft.com/office/powerpoint/2010/main" val="9867508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762000" y="152400"/>
            <a:ext cx="7543800" cy="156966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gn="ctr"/>
            <a:r>
              <a:rPr lang="en-US" sz="9600" b="1" spc="150" dirty="0" smtClean="0">
                <a:ln w="11430"/>
                <a:solidFill>
                  <a:srgbClr val="F8F8F8"/>
                </a:solidFill>
                <a:effectLst>
                  <a:outerShdw blurRad="25400" algn="tl" rotWithShape="0">
                    <a:srgbClr val="000000">
                      <a:alpha val="43000"/>
                    </a:srgbClr>
                  </a:outerShdw>
                </a:effectLst>
                <a:latin typeface="Britannic Bold" panose="020B0903060703020204" pitchFamily="34" charset="0"/>
                <a:ea typeface="Calibri"/>
                <a:cs typeface="Times New Roman"/>
              </a:rPr>
              <a:t>Part Two:</a:t>
            </a:r>
            <a:endParaRPr lang="en-US" sz="7200" b="1" spc="150" dirty="0">
              <a:ln w="11430"/>
              <a:solidFill>
                <a:srgbClr val="F8F8F8"/>
              </a:solidFill>
              <a:effectLst>
                <a:outerShdw blurRad="25400" algn="tl" rotWithShape="0">
                  <a:srgbClr val="000000">
                    <a:alpha val="43000"/>
                  </a:srgbClr>
                </a:outerShdw>
              </a:effectLst>
              <a:latin typeface="Britannic Bold" panose="020B0903060703020204" pitchFamily="34" charset="0"/>
              <a:ea typeface="Calibri"/>
              <a:cs typeface="Times New Roman"/>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21229" y="1752600"/>
            <a:ext cx="8155684" cy="4612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17924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marR="0" lvl="0">
              <a:spcBef>
                <a:spcPts val="0"/>
              </a:spcBef>
              <a:spcAft>
                <a:spcPts val="0"/>
              </a:spcAft>
            </a:pPr>
            <a:r>
              <a:rPr lang="en-US"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t>The God of Your Foundation</a:t>
            </a:r>
            <a:endParaRPr lang="en-US" sz="2000" b="1" dirty="0">
              <a:ln w="11430"/>
              <a:solidFill>
                <a:srgbClr val="0000FF"/>
              </a:solidFill>
              <a:effectLst>
                <a:outerShdw blurRad="80000" dist="40000" dir="5040000" algn="tl">
                  <a:srgbClr val="000000">
                    <a:alpha val="30000"/>
                  </a:srgbClr>
                </a:outerShdw>
              </a:effectLst>
              <a:latin typeface="Calibri"/>
              <a:ea typeface="Calibri"/>
              <a:cs typeface="Times New Roman"/>
            </a:endParaRPr>
          </a:p>
        </p:txBody>
      </p:sp>
      <p:sp>
        <p:nvSpPr>
          <p:cNvPr id="5" name="Content Placeholder 4"/>
          <p:cNvSpPr>
            <a:spLocks noGrp="1"/>
          </p:cNvSpPr>
          <p:nvPr>
            <p:ph idx="1"/>
          </p:nvPr>
        </p:nvSpPr>
        <p:spPr>
          <a:xfrm>
            <a:off x="381000" y="1341437"/>
            <a:ext cx="8382000" cy="4830763"/>
          </a:xfrm>
        </p:spPr>
        <p:txBody>
          <a:bodyPr>
            <a:noAutofit/>
          </a:bodyPr>
          <a:lstStyle/>
          <a:p>
            <a:pPr marL="0" indent="0" algn="ctr">
              <a:buNone/>
            </a:pPr>
            <a:r>
              <a:rPr lang="en-US" sz="5400" b="1" dirty="0" smtClean="0">
                <a:ln w="1905"/>
                <a:solidFill>
                  <a:srgbClr val="0000FF"/>
                </a:solidFill>
                <a:effectLst>
                  <a:outerShdw blurRad="38100" dist="38100" dir="2700000" algn="tl">
                    <a:srgbClr val="000000">
                      <a:alpha val="43137"/>
                    </a:srgbClr>
                  </a:outerShdw>
                </a:effectLst>
              </a:rPr>
              <a:t>Having </a:t>
            </a:r>
            <a:r>
              <a:rPr lang="en-US" sz="5400" b="1" dirty="0">
                <a:ln w="1905"/>
                <a:solidFill>
                  <a:srgbClr val="0000FF"/>
                </a:solidFill>
                <a:effectLst>
                  <a:outerShdw blurRad="38100" dist="38100" dir="2700000" algn="tl">
                    <a:srgbClr val="000000">
                      <a:alpha val="43137"/>
                    </a:srgbClr>
                  </a:outerShdw>
                </a:effectLst>
              </a:rPr>
              <a:t>an </a:t>
            </a:r>
            <a:r>
              <a:rPr lang="en-US" sz="5400" b="1" dirty="0" smtClean="0">
                <a:ln w="1905"/>
                <a:solidFill>
                  <a:srgbClr val="0000FF"/>
                </a:solidFill>
                <a:effectLst>
                  <a:outerShdw blurRad="38100" dist="38100" dir="2700000" algn="tl">
                    <a:srgbClr val="000000">
                      <a:alpha val="43137"/>
                    </a:srgbClr>
                  </a:outerShdw>
                </a:effectLst>
              </a:rPr>
              <a:t>accurate and </a:t>
            </a:r>
            <a:r>
              <a:rPr lang="en-US" sz="5400" b="1" dirty="0">
                <a:ln w="1905"/>
                <a:solidFill>
                  <a:srgbClr val="0000FF"/>
                </a:solidFill>
                <a:effectLst>
                  <a:outerShdw blurRad="38100" dist="38100" dir="2700000" algn="tl">
                    <a:srgbClr val="000000">
                      <a:alpha val="43137"/>
                    </a:srgbClr>
                  </a:outerShdw>
                </a:effectLst>
              </a:rPr>
              <a:t>clear </a:t>
            </a:r>
            <a:r>
              <a:rPr lang="en-US" sz="5400" b="1" dirty="0" smtClean="0">
                <a:ln w="1905"/>
                <a:solidFill>
                  <a:srgbClr val="0000FF"/>
                </a:solidFill>
                <a:effectLst>
                  <a:outerShdw blurRad="38100" dist="38100" dir="2700000" algn="tl">
                    <a:srgbClr val="000000">
                      <a:alpha val="43137"/>
                    </a:srgbClr>
                  </a:outerShdw>
                </a:effectLst>
              </a:rPr>
              <a:t>understanding of </a:t>
            </a:r>
          </a:p>
          <a:p>
            <a:pPr marL="0" indent="0" algn="ctr">
              <a:buNone/>
            </a:pPr>
            <a:r>
              <a:rPr lang="en-US" sz="5400" b="1" dirty="0" smtClean="0">
                <a:ln w="1905"/>
                <a:solidFill>
                  <a:srgbClr val="0000FF"/>
                </a:solidFill>
                <a:effectLst>
                  <a:outerShdw blurRad="38100" dist="38100" dir="2700000" algn="tl">
                    <a:srgbClr val="000000">
                      <a:alpha val="43137"/>
                    </a:srgbClr>
                  </a:outerShdw>
                </a:effectLst>
              </a:rPr>
              <a:t>who </a:t>
            </a:r>
            <a:r>
              <a:rPr lang="en-US" sz="5400" b="1" dirty="0">
                <a:ln w="1905"/>
                <a:solidFill>
                  <a:srgbClr val="0000FF"/>
                </a:solidFill>
                <a:effectLst>
                  <a:outerShdw blurRad="38100" dist="38100" dir="2700000" algn="tl">
                    <a:srgbClr val="000000">
                      <a:alpha val="43137"/>
                    </a:srgbClr>
                  </a:outerShdw>
                </a:effectLst>
              </a:rPr>
              <a:t>God is </a:t>
            </a:r>
            <a:r>
              <a:rPr lang="en-US" sz="5400" b="1" dirty="0" smtClean="0">
                <a:ln w="1905"/>
                <a:solidFill>
                  <a:srgbClr val="0000FF"/>
                </a:solidFill>
                <a:effectLst>
                  <a:outerShdw blurRad="38100" dist="38100" dir="2700000" algn="tl">
                    <a:srgbClr val="000000">
                      <a:alpha val="43137"/>
                    </a:srgbClr>
                  </a:outerShdw>
                </a:effectLst>
              </a:rPr>
              <a:t>remains </a:t>
            </a:r>
            <a:r>
              <a:rPr lang="en-US" sz="5400" b="1" dirty="0">
                <a:ln w="1905"/>
                <a:solidFill>
                  <a:srgbClr val="0000FF"/>
                </a:solidFill>
                <a:effectLst>
                  <a:outerShdw blurRad="38100" dist="38100" dir="2700000" algn="tl">
                    <a:srgbClr val="000000">
                      <a:alpha val="43137"/>
                    </a:srgbClr>
                  </a:outerShdw>
                </a:effectLst>
              </a:rPr>
              <a:t>essential to developing a real relationship with Him.</a:t>
            </a:r>
          </a:p>
        </p:txBody>
      </p:sp>
    </p:spTree>
    <p:extLst>
      <p:ext uri="{BB962C8B-B14F-4D97-AF65-F5344CB8AC3E}">
        <p14:creationId xmlns:p14="http://schemas.microsoft.com/office/powerpoint/2010/main" val="284553524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0"/>
            <a:ext cx="5105400" cy="792162"/>
          </a:xfrm>
        </p:spPr>
        <p:txBody>
          <a:bodyPr>
            <a:noAutofit/>
          </a:bodyPr>
          <a:lstStyle/>
          <a:p>
            <a:r>
              <a:rPr lang="en-US" sz="5400" b="1" dirty="0" smtClean="0">
                <a:solidFill>
                  <a:srgbClr val="0000FF"/>
                </a:solidFill>
                <a:effectLst>
                  <a:outerShdw blurRad="69850" dist="43180" dir="5400000" sx="0" sy="0">
                    <a:srgbClr val="000000">
                      <a:alpha val="65000"/>
                    </a:srgbClr>
                  </a:outerShdw>
                </a:effectLst>
                <a:latin typeface="Times New Roman"/>
                <a:ea typeface="Calibri"/>
              </a:rPr>
              <a:t>Genesis 1:1-5</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04800" y="685800"/>
            <a:ext cx="8610600" cy="6172200"/>
          </a:xfrm>
        </p:spPr>
        <p:txBody>
          <a:bodyPr>
            <a:noAutofit/>
          </a:bodyPr>
          <a:lstStyle/>
          <a:p>
            <a:pPr marL="0" indent="0">
              <a:buNone/>
            </a:pPr>
            <a:r>
              <a:rPr lang="en-US" sz="4400" b="1" dirty="0">
                <a:latin typeface="Times New Roman"/>
                <a:ea typeface="Calibri"/>
              </a:rPr>
              <a:t> 1 In the beginning God created the heavens and the earth</a:t>
            </a:r>
            <a:r>
              <a:rPr lang="en-US" sz="4400" b="1" dirty="0" smtClean="0">
                <a:latin typeface="Times New Roman"/>
                <a:ea typeface="Calibri"/>
              </a:rPr>
              <a:t>.</a:t>
            </a:r>
            <a:endParaRPr lang="en-US" sz="4400" b="1" dirty="0">
              <a:latin typeface="Times New Roman"/>
              <a:ea typeface="Calibri"/>
            </a:endParaRPr>
          </a:p>
        </p:txBody>
      </p:sp>
    </p:spTree>
    <p:extLst>
      <p:ext uri="{BB962C8B-B14F-4D97-AF65-F5344CB8AC3E}">
        <p14:creationId xmlns:p14="http://schemas.microsoft.com/office/powerpoint/2010/main" val="26962556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0"/>
            <a:ext cx="5105400" cy="792162"/>
          </a:xfrm>
        </p:spPr>
        <p:txBody>
          <a:bodyPr>
            <a:noAutofit/>
          </a:bodyPr>
          <a:lstStyle/>
          <a:p>
            <a:r>
              <a:rPr lang="en-US" sz="5400" b="1" dirty="0" smtClean="0">
                <a:solidFill>
                  <a:srgbClr val="0000FF"/>
                </a:solidFill>
                <a:effectLst>
                  <a:outerShdw blurRad="69850" dist="43180" dir="5400000" sx="0" sy="0">
                    <a:srgbClr val="000000">
                      <a:alpha val="65000"/>
                    </a:srgbClr>
                  </a:outerShdw>
                </a:effectLst>
                <a:latin typeface="Times New Roman"/>
                <a:ea typeface="Calibri"/>
              </a:rPr>
              <a:t>Genesis 1:1-5</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04800" y="685800"/>
            <a:ext cx="8610600" cy="6172200"/>
          </a:xfrm>
        </p:spPr>
        <p:txBody>
          <a:bodyPr>
            <a:noAutofit/>
          </a:bodyPr>
          <a:lstStyle/>
          <a:p>
            <a:pPr marL="0" indent="0">
              <a:buNone/>
            </a:pPr>
            <a:r>
              <a:rPr lang="en-US" sz="4400" b="1" dirty="0">
                <a:latin typeface="Times New Roman"/>
                <a:ea typeface="Calibri"/>
              </a:rPr>
              <a:t> 1 In the beginning God created the heavens and the earth</a:t>
            </a:r>
            <a:r>
              <a:rPr lang="en-US" sz="4400" b="1" dirty="0" smtClean="0">
                <a:latin typeface="Times New Roman"/>
                <a:ea typeface="Calibri"/>
              </a:rPr>
              <a:t>.</a:t>
            </a:r>
            <a:endParaRPr lang="en-US" sz="4400" b="1" dirty="0">
              <a:latin typeface="Times New Roman"/>
              <a:ea typeface="Calibri"/>
            </a:endParaRPr>
          </a:p>
        </p:txBody>
      </p:sp>
      <p:sp>
        <p:nvSpPr>
          <p:cNvPr id="5" name="Rectangle 4"/>
          <p:cNvSpPr/>
          <p:nvPr/>
        </p:nvSpPr>
        <p:spPr>
          <a:xfrm>
            <a:off x="457200" y="3647926"/>
            <a:ext cx="8305800" cy="2123658"/>
          </a:xfrm>
          <a:prstGeom prst="rect">
            <a:avLst/>
          </a:prstGeom>
          <a:solidFill>
            <a:schemeClr val="bg1"/>
          </a:solidFill>
        </p:spPr>
        <p:txBody>
          <a:bodyPr wrap="square">
            <a:spAutoFit/>
          </a:bodyPr>
          <a:lstStyle/>
          <a:p>
            <a:pPr algn="ctr"/>
            <a:r>
              <a:rPr lang="en-US" sz="4400" b="1" dirty="0" smtClean="0">
                <a:solidFill>
                  <a:srgbClr val="C00000"/>
                </a:solidFill>
                <a:latin typeface="Times New Roman"/>
                <a:ea typeface="Calibri"/>
              </a:rPr>
              <a:t>He is YOUR creator…</a:t>
            </a:r>
          </a:p>
          <a:p>
            <a:pPr algn="ctr"/>
            <a:r>
              <a:rPr lang="en-US" sz="4400" b="1" dirty="0" smtClean="0">
                <a:solidFill>
                  <a:srgbClr val="C00000"/>
                </a:solidFill>
                <a:latin typeface="Times New Roman"/>
              </a:rPr>
              <a:t>You are special to Him and He knows what is best for you.</a:t>
            </a:r>
            <a:endParaRPr lang="en-US" b="1" dirty="0"/>
          </a:p>
        </p:txBody>
      </p:sp>
    </p:spTree>
    <p:extLst>
      <p:ext uri="{BB962C8B-B14F-4D97-AF65-F5344CB8AC3E}">
        <p14:creationId xmlns:p14="http://schemas.microsoft.com/office/powerpoint/2010/main" val="3242824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0"/>
            <a:ext cx="5105400" cy="792162"/>
          </a:xfrm>
        </p:spPr>
        <p:txBody>
          <a:bodyPr>
            <a:noAutofit/>
          </a:bodyPr>
          <a:lstStyle/>
          <a:p>
            <a:r>
              <a:rPr lang="en-US" sz="5400" b="1" dirty="0" smtClean="0">
                <a:solidFill>
                  <a:srgbClr val="0000FF"/>
                </a:solidFill>
                <a:effectLst>
                  <a:outerShdw blurRad="69850" dist="43180" dir="5400000" sx="0" sy="0">
                    <a:srgbClr val="000000">
                      <a:alpha val="65000"/>
                    </a:srgbClr>
                  </a:outerShdw>
                </a:effectLst>
                <a:latin typeface="Times New Roman"/>
                <a:ea typeface="Calibri"/>
              </a:rPr>
              <a:t>Genesis 1:1-5</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04800" y="685800"/>
            <a:ext cx="8610600" cy="6172200"/>
          </a:xfrm>
        </p:spPr>
        <p:txBody>
          <a:bodyPr>
            <a:noAutofit/>
          </a:bodyPr>
          <a:lstStyle/>
          <a:p>
            <a:pPr marL="0" indent="0">
              <a:buNone/>
            </a:pPr>
            <a:r>
              <a:rPr lang="en-US" sz="4400" b="1" dirty="0" smtClean="0">
                <a:latin typeface="Times New Roman"/>
                <a:ea typeface="Calibri"/>
              </a:rPr>
              <a:t>3 </a:t>
            </a:r>
            <a:r>
              <a:rPr lang="en-US" sz="4400" b="1" dirty="0">
                <a:latin typeface="Times New Roman"/>
                <a:ea typeface="Calibri"/>
              </a:rPr>
              <a:t>Then God said, “Let there be light”; and there was light. 4 And God saw the light, that it was good; and God divided the light from the darkness. 5 God called the light Day, and the darkness He called Night. So the evening and the morning were the first day.</a:t>
            </a:r>
          </a:p>
        </p:txBody>
      </p:sp>
    </p:spTree>
    <p:extLst>
      <p:ext uri="{BB962C8B-B14F-4D97-AF65-F5344CB8AC3E}">
        <p14:creationId xmlns:p14="http://schemas.microsoft.com/office/powerpoint/2010/main" val="24235853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0"/>
            <a:ext cx="5105400" cy="792162"/>
          </a:xfrm>
        </p:spPr>
        <p:txBody>
          <a:bodyPr>
            <a:noAutofit/>
          </a:bodyPr>
          <a:lstStyle/>
          <a:p>
            <a:r>
              <a:rPr lang="en-US" sz="5400" b="1" dirty="0" smtClean="0">
                <a:solidFill>
                  <a:srgbClr val="0000FF"/>
                </a:solidFill>
                <a:effectLst>
                  <a:outerShdw blurRad="69850" dist="43180" dir="5400000" sx="0" sy="0">
                    <a:srgbClr val="000000">
                      <a:alpha val="65000"/>
                    </a:srgbClr>
                  </a:outerShdw>
                </a:effectLst>
                <a:latin typeface="Times New Roman"/>
                <a:ea typeface="Calibri"/>
              </a:rPr>
              <a:t>Genesis 1:1-5</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04800" y="685800"/>
            <a:ext cx="8610600" cy="3581400"/>
          </a:xfrm>
        </p:spPr>
        <p:txBody>
          <a:bodyPr>
            <a:noAutofit/>
          </a:bodyPr>
          <a:lstStyle/>
          <a:p>
            <a:pPr marL="0" indent="0">
              <a:buNone/>
            </a:pPr>
            <a:r>
              <a:rPr lang="en-US" sz="4400" b="1" dirty="0" smtClean="0">
                <a:latin typeface="Times New Roman"/>
                <a:ea typeface="Calibri"/>
              </a:rPr>
              <a:t>2 </a:t>
            </a:r>
            <a:r>
              <a:rPr lang="en-US" sz="4400" b="1" dirty="0">
                <a:latin typeface="Times New Roman"/>
                <a:ea typeface="Calibri"/>
              </a:rPr>
              <a:t>The earth was without form, and void; and darkness was on the face of the deep. And the Spirit of God was hovering over the face of the waters</a:t>
            </a:r>
            <a:r>
              <a:rPr lang="en-US" sz="4400" b="1" dirty="0" smtClean="0">
                <a:latin typeface="Times New Roman"/>
                <a:ea typeface="Calibri"/>
              </a:rPr>
              <a:t>.</a:t>
            </a:r>
            <a:endParaRPr lang="en-US" sz="4400" b="1" dirty="0">
              <a:latin typeface="Times New Roman"/>
              <a:ea typeface="Calibri"/>
            </a:endParaRPr>
          </a:p>
        </p:txBody>
      </p:sp>
    </p:spTree>
    <p:extLst>
      <p:ext uri="{BB962C8B-B14F-4D97-AF65-F5344CB8AC3E}">
        <p14:creationId xmlns:p14="http://schemas.microsoft.com/office/powerpoint/2010/main" val="136023187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0"/>
            <a:ext cx="5105400" cy="792162"/>
          </a:xfrm>
        </p:spPr>
        <p:txBody>
          <a:bodyPr>
            <a:noAutofit/>
          </a:bodyPr>
          <a:lstStyle/>
          <a:p>
            <a:r>
              <a:rPr lang="en-US" sz="5400" b="1" dirty="0" smtClean="0">
                <a:solidFill>
                  <a:srgbClr val="0000FF"/>
                </a:solidFill>
                <a:effectLst>
                  <a:outerShdw blurRad="69850" dist="43180" dir="5400000" sx="0" sy="0">
                    <a:srgbClr val="000000">
                      <a:alpha val="65000"/>
                    </a:srgbClr>
                  </a:outerShdw>
                </a:effectLst>
                <a:latin typeface="Times New Roman"/>
                <a:ea typeface="Calibri"/>
              </a:rPr>
              <a:t>Genesis 1:1-5</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04800" y="685800"/>
            <a:ext cx="8610600" cy="2514600"/>
          </a:xfrm>
        </p:spPr>
        <p:txBody>
          <a:bodyPr>
            <a:noAutofit/>
          </a:bodyPr>
          <a:lstStyle/>
          <a:p>
            <a:pPr marL="0" indent="0">
              <a:buNone/>
            </a:pPr>
            <a:r>
              <a:rPr lang="en-US" sz="4000" b="1" dirty="0" smtClean="0">
                <a:latin typeface="Times New Roman"/>
                <a:ea typeface="Calibri"/>
              </a:rPr>
              <a:t>2 </a:t>
            </a:r>
            <a:r>
              <a:rPr lang="en-US" sz="4000" b="1" dirty="0">
                <a:latin typeface="Times New Roman"/>
                <a:ea typeface="Calibri"/>
              </a:rPr>
              <a:t>The earth was without form, and void; and darkness was on the face of the deep. And the Spirit of God was hovering over the face of the waters</a:t>
            </a:r>
            <a:r>
              <a:rPr lang="en-US" sz="4000" b="1" dirty="0" smtClean="0">
                <a:latin typeface="Times New Roman"/>
                <a:ea typeface="Calibri"/>
              </a:rPr>
              <a:t>.</a:t>
            </a:r>
            <a:endParaRPr lang="en-US" sz="4000" b="1" dirty="0">
              <a:latin typeface="Times New Roman"/>
              <a:ea typeface="Calibri"/>
            </a:endParaRPr>
          </a:p>
        </p:txBody>
      </p:sp>
      <p:sp>
        <p:nvSpPr>
          <p:cNvPr id="4" name="Rectangle 3"/>
          <p:cNvSpPr/>
          <p:nvPr/>
        </p:nvSpPr>
        <p:spPr>
          <a:xfrm>
            <a:off x="457200" y="3124200"/>
            <a:ext cx="8305800" cy="3477875"/>
          </a:xfrm>
          <a:prstGeom prst="rect">
            <a:avLst/>
          </a:prstGeom>
          <a:solidFill>
            <a:schemeClr val="bg1"/>
          </a:solidFill>
        </p:spPr>
        <p:txBody>
          <a:bodyPr wrap="square">
            <a:spAutoFit/>
          </a:bodyPr>
          <a:lstStyle/>
          <a:p>
            <a:pPr algn="ctr"/>
            <a:r>
              <a:rPr lang="en-US" sz="4400" b="1" dirty="0">
                <a:solidFill>
                  <a:srgbClr val="C00000"/>
                </a:solidFill>
                <a:latin typeface="Times New Roman"/>
                <a:ea typeface="Calibri"/>
              </a:rPr>
              <a:t>When you are without form and void experiencing darkness in your depth… you may feel God is far away.  BUT the Spirit of God is right there for you. </a:t>
            </a:r>
            <a:endParaRPr lang="en-US" b="1" dirty="0"/>
          </a:p>
        </p:txBody>
      </p:sp>
    </p:spTree>
    <p:extLst>
      <p:ext uri="{BB962C8B-B14F-4D97-AF65-F5344CB8AC3E}">
        <p14:creationId xmlns:p14="http://schemas.microsoft.com/office/powerpoint/2010/main" val="1168624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0"/>
            <a:ext cx="5105400" cy="792162"/>
          </a:xfrm>
        </p:spPr>
        <p:txBody>
          <a:bodyPr>
            <a:noAutofit/>
          </a:bodyPr>
          <a:lstStyle/>
          <a:p>
            <a:r>
              <a:rPr lang="en-US" sz="5400" b="1" dirty="0" smtClean="0">
                <a:solidFill>
                  <a:srgbClr val="0000FF"/>
                </a:solidFill>
                <a:effectLst>
                  <a:outerShdw blurRad="69850" dist="43180" dir="5400000" sx="0" sy="0">
                    <a:srgbClr val="000000">
                      <a:alpha val="65000"/>
                    </a:srgbClr>
                  </a:outerShdw>
                </a:effectLst>
                <a:latin typeface="Times New Roman"/>
                <a:ea typeface="Calibri"/>
              </a:rPr>
              <a:t>Genesis 1:1-5</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04800" y="685800"/>
            <a:ext cx="8610600" cy="1676400"/>
          </a:xfrm>
        </p:spPr>
        <p:txBody>
          <a:bodyPr>
            <a:noAutofit/>
          </a:bodyPr>
          <a:lstStyle/>
          <a:p>
            <a:pPr marL="0" indent="0">
              <a:buNone/>
            </a:pPr>
            <a:r>
              <a:rPr lang="en-US" sz="4400" b="1" dirty="0" smtClean="0">
                <a:latin typeface="Times New Roman"/>
                <a:ea typeface="Calibri"/>
              </a:rPr>
              <a:t>3 </a:t>
            </a:r>
            <a:r>
              <a:rPr lang="en-US" sz="4400" b="1" dirty="0">
                <a:latin typeface="Times New Roman"/>
                <a:ea typeface="Calibri"/>
              </a:rPr>
              <a:t>Then God said, “Let there be light”; and there was light</a:t>
            </a:r>
            <a:r>
              <a:rPr lang="en-US" sz="4400" b="1" dirty="0" smtClean="0">
                <a:latin typeface="Times New Roman"/>
                <a:ea typeface="Calibri"/>
              </a:rPr>
              <a:t>.</a:t>
            </a:r>
            <a:endParaRPr lang="en-US" sz="4400" b="1" dirty="0">
              <a:latin typeface="Times New Roman"/>
              <a:ea typeface="Calibri"/>
            </a:endParaRPr>
          </a:p>
        </p:txBody>
      </p:sp>
    </p:spTree>
    <p:extLst>
      <p:ext uri="{BB962C8B-B14F-4D97-AF65-F5344CB8AC3E}">
        <p14:creationId xmlns:p14="http://schemas.microsoft.com/office/powerpoint/2010/main" val="19530971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0"/>
            <a:ext cx="5105400" cy="792162"/>
          </a:xfrm>
        </p:spPr>
        <p:txBody>
          <a:bodyPr>
            <a:noAutofit/>
          </a:bodyPr>
          <a:lstStyle/>
          <a:p>
            <a:r>
              <a:rPr lang="en-US" sz="5400" b="1" dirty="0" smtClean="0">
                <a:solidFill>
                  <a:srgbClr val="0000FF"/>
                </a:solidFill>
                <a:effectLst>
                  <a:outerShdw blurRad="69850" dist="43180" dir="5400000" sx="0" sy="0">
                    <a:srgbClr val="000000">
                      <a:alpha val="65000"/>
                    </a:srgbClr>
                  </a:outerShdw>
                </a:effectLst>
                <a:latin typeface="Times New Roman"/>
                <a:ea typeface="Calibri"/>
              </a:rPr>
              <a:t>Genesis 1:1-5</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04800" y="685800"/>
            <a:ext cx="8610600" cy="1676400"/>
          </a:xfrm>
        </p:spPr>
        <p:txBody>
          <a:bodyPr>
            <a:noAutofit/>
          </a:bodyPr>
          <a:lstStyle/>
          <a:p>
            <a:pPr marL="0" indent="0">
              <a:buNone/>
            </a:pPr>
            <a:r>
              <a:rPr lang="en-US" sz="4400" b="1" dirty="0" smtClean="0">
                <a:latin typeface="Times New Roman"/>
                <a:ea typeface="Calibri"/>
              </a:rPr>
              <a:t>3 </a:t>
            </a:r>
            <a:r>
              <a:rPr lang="en-US" sz="4400" b="1" dirty="0">
                <a:latin typeface="Times New Roman"/>
                <a:ea typeface="Calibri"/>
              </a:rPr>
              <a:t>Then God said, “Let there be light”; and there was light</a:t>
            </a:r>
            <a:r>
              <a:rPr lang="en-US" sz="4400" b="1" dirty="0" smtClean="0">
                <a:latin typeface="Times New Roman"/>
                <a:ea typeface="Calibri"/>
              </a:rPr>
              <a:t>.</a:t>
            </a:r>
            <a:endParaRPr lang="en-US" sz="4400" b="1" dirty="0">
              <a:latin typeface="Times New Roman"/>
              <a:ea typeface="Calibri"/>
            </a:endParaRPr>
          </a:p>
        </p:txBody>
      </p:sp>
      <p:sp>
        <p:nvSpPr>
          <p:cNvPr id="4" name="Rectangle 3"/>
          <p:cNvSpPr/>
          <p:nvPr/>
        </p:nvSpPr>
        <p:spPr>
          <a:xfrm>
            <a:off x="457200" y="3124200"/>
            <a:ext cx="8305800" cy="2123658"/>
          </a:xfrm>
          <a:prstGeom prst="rect">
            <a:avLst/>
          </a:prstGeom>
          <a:solidFill>
            <a:schemeClr val="bg1"/>
          </a:solidFill>
        </p:spPr>
        <p:txBody>
          <a:bodyPr wrap="square">
            <a:spAutoFit/>
          </a:bodyPr>
          <a:lstStyle/>
          <a:p>
            <a:pPr algn="ctr"/>
            <a:r>
              <a:rPr lang="en-US" sz="4400" b="1" dirty="0">
                <a:solidFill>
                  <a:srgbClr val="C00000"/>
                </a:solidFill>
                <a:latin typeface="Times New Roman"/>
                <a:ea typeface="Calibri"/>
              </a:rPr>
              <a:t>When God speaks light comes… and you need His Word every day to bring light into your life. </a:t>
            </a:r>
            <a:endParaRPr lang="en-US" b="1" dirty="0"/>
          </a:p>
        </p:txBody>
      </p:sp>
    </p:spTree>
    <p:extLst>
      <p:ext uri="{BB962C8B-B14F-4D97-AF65-F5344CB8AC3E}">
        <p14:creationId xmlns:p14="http://schemas.microsoft.com/office/powerpoint/2010/main" val="2650510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0"/>
            <a:ext cx="5105400" cy="792162"/>
          </a:xfrm>
        </p:spPr>
        <p:txBody>
          <a:bodyPr>
            <a:noAutofit/>
          </a:bodyPr>
          <a:lstStyle/>
          <a:p>
            <a:r>
              <a:rPr lang="en-US" sz="5400" b="1" dirty="0" smtClean="0">
                <a:solidFill>
                  <a:srgbClr val="0000FF"/>
                </a:solidFill>
                <a:effectLst>
                  <a:outerShdw blurRad="69850" dist="43180" dir="5400000" sx="0" sy="0">
                    <a:srgbClr val="000000">
                      <a:alpha val="65000"/>
                    </a:srgbClr>
                  </a:outerShdw>
                </a:effectLst>
                <a:latin typeface="Times New Roman"/>
                <a:ea typeface="Calibri"/>
              </a:rPr>
              <a:t>Genesis 1:1-5</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04800" y="685800"/>
            <a:ext cx="8610600" cy="2209800"/>
          </a:xfrm>
        </p:spPr>
        <p:txBody>
          <a:bodyPr>
            <a:noAutofit/>
          </a:bodyPr>
          <a:lstStyle/>
          <a:p>
            <a:pPr marL="0" indent="0">
              <a:buNone/>
            </a:pPr>
            <a:r>
              <a:rPr lang="en-US" sz="4400" b="1" dirty="0" smtClean="0">
                <a:latin typeface="Times New Roman"/>
                <a:ea typeface="Calibri"/>
              </a:rPr>
              <a:t>4 </a:t>
            </a:r>
            <a:r>
              <a:rPr lang="en-US" sz="4400" b="1" dirty="0">
                <a:latin typeface="Times New Roman"/>
                <a:ea typeface="Calibri"/>
              </a:rPr>
              <a:t>And God saw the light, that it was good; and God divided the light from the darkness</a:t>
            </a:r>
            <a:r>
              <a:rPr lang="en-US" sz="4400" b="1" dirty="0" smtClean="0">
                <a:latin typeface="Times New Roman"/>
                <a:ea typeface="Calibri"/>
              </a:rPr>
              <a:t>.</a:t>
            </a:r>
            <a:endParaRPr lang="en-US" sz="4400" b="1" dirty="0">
              <a:latin typeface="Times New Roman"/>
              <a:ea typeface="Calibri"/>
            </a:endParaRPr>
          </a:p>
        </p:txBody>
      </p:sp>
    </p:spTree>
    <p:extLst>
      <p:ext uri="{BB962C8B-B14F-4D97-AF65-F5344CB8AC3E}">
        <p14:creationId xmlns:p14="http://schemas.microsoft.com/office/powerpoint/2010/main" val="9568185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0"/>
            <a:ext cx="5105400" cy="792162"/>
          </a:xfrm>
        </p:spPr>
        <p:txBody>
          <a:bodyPr>
            <a:noAutofit/>
          </a:bodyPr>
          <a:lstStyle/>
          <a:p>
            <a:r>
              <a:rPr lang="en-US" sz="5400" b="1" dirty="0" smtClean="0">
                <a:solidFill>
                  <a:srgbClr val="0000FF"/>
                </a:solidFill>
                <a:effectLst>
                  <a:outerShdw blurRad="69850" dist="43180" dir="5400000" sx="0" sy="0">
                    <a:srgbClr val="000000">
                      <a:alpha val="65000"/>
                    </a:srgbClr>
                  </a:outerShdw>
                </a:effectLst>
                <a:latin typeface="Times New Roman"/>
                <a:ea typeface="Calibri"/>
              </a:rPr>
              <a:t>Genesis 1:1-5</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04800" y="685800"/>
            <a:ext cx="8610600" cy="2209800"/>
          </a:xfrm>
        </p:spPr>
        <p:txBody>
          <a:bodyPr>
            <a:noAutofit/>
          </a:bodyPr>
          <a:lstStyle/>
          <a:p>
            <a:pPr marL="0" indent="0">
              <a:buNone/>
            </a:pPr>
            <a:r>
              <a:rPr lang="en-US" sz="4400" b="1" dirty="0" smtClean="0">
                <a:latin typeface="Times New Roman"/>
                <a:ea typeface="Calibri"/>
              </a:rPr>
              <a:t>4 </a:t>
            </a:r>
            <a:r>
              <a:rPr lang="en-US" sz="4400" b="1" dirty="0">
                <a:latin typeface="Times New Roman"/>
                <a:ea typeface="Calibri"/>
              </a:rPr>
              <a:t>And God saw the light, that it was good; and God divided the light from the darkness</a:t>
            </a:r>
            <a:r>
              <a:rPr lang="en-US" sz="4400" b="1" dirty="0" smtClean="0">
                <a:latin typeface="Times New Roman"/>
                <a:ea typeface="Calibri"/>
              </a:rPr>
              <a:t>.</a:t>
            </a:r>
            <a:endParaRPr lang="en-US" sz="4400" b="1" dirty="0">
              <a:latin typeface="Times New Roman"/>
              <a:ea typeface="Calibri"/>
            </a:endParaRPr>
          </a:p>
        </p:txBody>
      </p:sp>
      <p:sp>
        <p:nvSpPr>
          <p:cNvPr id="4" name="Rectangle 3"/>
          <p:cNvSpPr/>
          <p:nvPr/>
        </p:nvSpPr>
        <p:spPr>
          <a:xfrm>
            <a:off x="457200" y="2770525"/>
            <a:ext cx="8305800" cy="3477875"/>
          </a:xfrm>
          <a:prstGeom prst="rect">
            <a:avLst/>
          </a:prstGeom>
          <a:solidFill>
            <a:schemeClr val="bg1"/>
          </a:solidFill>
        </p:spPr>
        <p:txBody>
          <a:bodyPr wrap="square">
            <a:spAutoFit/>
          </a:bodyPr>
          <a:lstStyle/>
          <a:p>
            <a:pPr algn="ctr"/>
            <a:r>
              <a:rPr lang="en-US" sz="4400" b="1" dirty="0" smtClean="0">
                <a:solidFill>
                  <a:srgbClr val="C00000"/>
                </a:solidFill>
                <a:latin typeface="Times New Roman"/>
                <a:ea typeface="Calibri"/>
              </a:rPr>
              <a:t>God </a:t>
            </a:r>
            <a:r>
              <a:rPr lang="en-US" sz="4400" b="1" dirty="0">
                <a:solidFill>
                  <a:srgbClr val="C00000"/>
                </a:solidFill>
                <a:latin typeface="Times New Roman"/>
                <a:ea typeface="Calibri"/>
              </a:rPr>
              <a:t>created it all good.  Man is the one under the influence of the devil who messes it up.  God isn’t the one to blame.  He is the One to turn to for fixing it and you.  </a:t>
            </a:r>
            <a:endParaRPr lang="en-US" b="1" dirty="0"/>
          </a:p>
        </p:txBody>
      </p:sp>
    </p:spTree>
    <p:extLst>
      <p:ext uri="{BB962C8B-B14F-4D97-AF65-F5344CB8AC3E}">
        <p14:creationId xmlns:p14="http://schemas.microsoft.com/office/powerpoint/2010/main" val="1417391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762000" y="152400"/>
            <a:ext cx="7543800" cy="156966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gn="ctr"/>
            <a:r>
              <a:rPr lang="en-US" sz="9600" b="1" spc="150" dirty="0" smtClean="0">
                <a:ln w="11430"/>
                <a:solidFill>
                  <a:srgbClr val="F8F8F8"/>
                </a:solidFill>
                <a:effectLst>
                  <a:outerShdw blurRad="25400" algn="tl" rotWithShape="0">
                    <a:srgbClr val="000000">
                      <a:alpha val="43000"/>
                    </a:srgbClr>
                  </a:outerShdw>
                </a:effectLst>
                <a:latin typeface="Britannic Bold" panose="020B0903060703020204" pitchFamily="34" charset="0"/>
                <a:ea typeface="Calibri"/>
                <a:cs typeface="Times New Roman"/>
              </a:rPr>
              <a:t>Part </a:t>
            </a:r>
            <a:r>
              <a:rPr lang="en-US" sz="9600" b="1" spc="150" dirty="0">
                <a:ln w="11430"/>
                <a:solidFill>
                  <a:srgbClr val="F8F8F8"/>
                </a:solidFill>
                <a:effectLst>
                  <a:outerShdw blurRad="25400" algn="tl" rotWithShape="0">
                    <a:srgbClr val="000000">
                      <a:alpha val="43000"/>
                    </a:srgbClr>
                  </a:outerShdw>
                </a:effectLst>
                <a:latin typeface="Britannic Bold" panose="020B0903060703020204" pitchFamily="34" charset="0"/>
                <a:ea typeface="Calibri"/>
                <a:cs typeface="Times New Roman"/>
              </a:rPr>
              <a:t>One</a:t>
            </a:r>
            <a:r>
              <a:rPr lang="en-US" sz="9600" b="1" spc="150" dirty="0" smtClean="0">
                <a:ln w="11430"/>
                <a:solidFill>
                  <a:srgbClr val="F8F8F8"/>
                </a:solidFill>
                <a:effectLst>
                  <a:outerShdw blurRad="25400" algn="tl" rotWithShape="0">
                    <a:srgbClr val="000000">
                      <a:alpha val="43000"/>
                    </a:srgbClr>
                  </a:outerShdw>
                </a:effectLst>
                <a:latin typeface="Britannic Bold" panose="020B0903060703020204" pitchFamily="34" charset="0"/>
                <a:ea typeface="Calibri"/>
                <a:cs typeface="Times New Roman"/>
              </a:rPr>
              <a:t>:</a:t>
            </a:r>
            <a:endParaRPr lang="en-US" sz="7200" b="1" spc="150" dirty="0">
              <a:ln w="11430"/>
              <a:solidFill>
                <a:srgbClr val="F8F8F8"/>
              </a:solidFill>
              <a:effectLst>
                <a:outerShdw blurRad="25400" algn="tl" rotWithShape="0">
                  <a:srgbClr val="000000">
                    <a:alpha val="43000"/>
                  </a:srgbClr>
                </a:outerShdw>
              </a:effectLst>
              <a:latin typeface="Britannic Bold" panose="020B0903060703020204" pitchFamily="34" charset="0"/>
              <a:ea typeface="Calibri"/>
              <a:cs typeface="Times New Roman"/>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342" y="1752600"/>
            <a:ext cx="8175458" cy="4612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91966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0"/>
            <a:ext cx="5105400" cy="792162"/>
          </a:xfrm>
        </p:spPr>
        <p:txBody>
          <a:bodyPr>
            <a:noAutofit/>
          </a:bodyPr>
          <a:lstStyle/>
          <a:p>
            <a:r>
              <a:rPr lang="en-US" sz="5400" b="1" dirty="0" smtClean="0">
                <a:solidFill>
                  <a:srgbClr val="0000FF"/>
                </a:solidFill>
                <a:effectLst>
                  <a:outerShdw blurRad="69850" dist="43180" dir="5400000" sx="0" sy="0">
                    <a:srgbClr val="000000">
                      <a:alpha val="65000"/>
                    </a:srgbClr>
                  </a:outerShdw>
                </a:effectLst>
                <a:latin typeface="Times New Roman"/>
                <a:ea typeface="Calibri"/>
              </a:rPr>
              <a:t>Genesis 1:1-5</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04800" y="685800"/>
            <a:ext cx="8610600" cy="5638800"/>
          </a:xfrm>
        </p:spPr>
        <p:txBody>
          <a:bodyPr>
            <a:noAutofit/>
          </a:bodyPr>
          <a:lstStyle/>
          <a:p>
            <a:pPr marL="0" indent="0">
              <a:buNone/>
            </a:pPr>
            <a:r>
              <a:rPr lang="en-US" sz="4400" b="1" dirty="0">
                <a:latin typeface="Times New Roman"/>
                <a:ea typeface="Calibri"/>
              </a:rPr>
              <a:t> 1 In the beginning </a:t>
            </a:r>
            <a:r>
              <a:rPr lang="en-US" sz="4400" b="1" u="sng" dirty="0">
                <a:latin typeface="Times New Roman"/>
                <a:ea typeface="Calibri"/>
              </a:rPr>
              <a:t>God </a:t>
            </a:r>
            <a:r>
              <a:rPr lang="en-US" sz="4400" b="1" dirty="0">
                <a:latin typeface="Times New Roman"/>
                <a:ea typeface="Calibri"/>
              </a:rPr>
              <a:t>created the heavens and the earth</a:t>
            </a:r>
            <a:r>
              <a:rPr lang="en-US" sz="4400" b="1" dirty="0" smtClean="0">
                <a:latin typeface="Times New Roman"/>
                <a:ea typeface="Calibri"/>
              </a:rPr>
              <a:t>. 2 The earth was without form, and void; and darkness was on the face of the deep. And the Spirit of God was hovering over the face of the waters.</a:t>
            </a:r>
            <a:endParaRPr lang="en-US" sz="4400" b="1" dirty="0">
              <a:latin typeface="Times New Roman"/>
              <a:ea typeface="Calibri"/>
            </a:endParaRPr>
          </a:p>
        </p:txBody>
      </p:sp>
    </p:spTree>
    <p:extLst>
      <p:ext uri="{BB962C8B-B14F-4D97-AF65-F5344CB8AC3E}">
        <p14:creationId xmlns:p14="http://schemas.microsoft.com/office/powerpoint/2010/main" val="27104966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0"/>
            <a:ext cx="5105400" cy="792162"/>
          </a:xfrm>
        </p:spPr>
        <p:txBody>
          <a:bodyPr>
            <a:noAutofit/>
          </a:bodyPr>
          <a:lstStyle/>
          <a:p>
            <a:r>
              <a:rPr lang="en-US" sz="5400" b="1" dirty="0" smtClean="0">
                <a:solidFill>
                  <a:srgbClr val="0000FF"/>
                </a:solidFill>
                <a:effectLst>
                  <a:outerShdw blurRad="69850" dist="43180" dir="5400000" sx="0" sy="0">
                    <a:srgbClr val="000000">
                      <a:alpha val="65000"/>
                    </a:srgbClr>
                  </a:outerShdw>
                </a:effectLst>
                <a:latin typeface="Times New Roman"/>
                <a:ea typeface="Calibri"/>
              </a:rPr>
              <a:t>Genesis 1:1-5</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04800" y="685800"/>
            <a:ext cx="8610600" cy="5638800"/>
          </a:xfrm>
        </p:spPr>
        <p:txBody>
          <a:bodyPr>
            <a:noAutofit/>
          </a:bodyPr>
          <a:lstStyle/>
          <a:p>
            <a:pPr marL="0" indent="0">
              <a:buNone/>
            </a:pPr>
            <a:r>
              <a:rPr lang="en-US" sz="4400" b="1" dirty="0">
                <a:latin typeface="Times New Roman"/>
                <a:ea typeface="Calibri"/>
              </a:rPr>
              <a:t> 1 In the beginning God created the heavens and the earth</a:t>
            </a:r>
            <a:r>
              <a:rPr lang="en-US" sz="4400" b="1" dirty="0" smtClean="0">
                <a:latin typeface="Times New Roman"/>
                <a:ea typeface="Calibri"/>
              </a:rPr>
              <a:t>. 2 The earth was without form, and void; and darkness was on the face of the deep. And </a:t>
            </a:r>
            <a:r>
              <a:rPr lang="en-US" sz="4400" b="1" u="sng" dirty="0" smtClean="0">
                <a:latin typeface="Times New Roman"/>
                <a:ea typeface="Calibri"/>
              </a:rPr>
              <a:t>the Spirit </a:t>
            </a:r>
            <a:r>
              <a:rPr lang="en-US" sz="4400" b="1" dirty="0" smtClean="0">
                <a:latin typeface="Times New Roman"/>
                <a:ea typeface="Calibri"/>
              </a:rPr>
              <a:t>of God was hovering over the face of the waters.</a:t>
            </a:r>
            <a:endParaRPr lang="en-US" sz="4400" b="1" dirty="0">
              <a:latin typeface="Times New Roman"/>
              <a:ea typeface="Calibri"/>
            </a:endParaRPr>
          </a:p>
        </p:txBody>
      </p:sp>
    </p:spTree>
    <p:extLst>
      <p:ext uri="{BB962C8B-B14F-4D97-AF65-F5344CB8AC3E}">
        <p14:creationId xmlns:p14="http://schemas.microsoft.com/office/powerpoint/2010/main" val="3015561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0"/>
            <a:ext cx="5105400" cy="792162"/>
          </a:xfrm>
        </p:spPr>
        <p:txBody>
          <a:bodyPr>
            <a:noAutofit/>
          </a:bodyPr>
          <a:lstStyle/>
          <a:p>
            <a:r>
              <a:rPr lang="en-US" sz="5400" b="1" dirty="0" smtClean="0">
                <a:solidFill>
                  <a:srgbClr val="0000FF"/>
                </a:solidFill>
                <a:effectLst>
                  <a:outerShdw blurRad="69850" dist="43180" dir="5400000" sx="0" sy="0">
                    <a:srgbClr val="000000">
                      <a:alpha val="65000"/>
                    </a:srgbClr>
                  </a:outerShdw>
                </a:effectLst>
                <a:latin typeface="Times New Roman"/>
                <a:ea typeface="Calibri"/>
              </a:rPr>
              <a:t>Genesis 1:1-5</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04800" y="685800"/>
            <a:ext cx="8610600" cy="6172200"/>
          </a:xfrm>
        </p:spPr>
        <p:txBody>
          <a:bodyPr>
            <a:noAutofit/>
          </a:bodyPr>
          <a:lstStyle/>
          <a:p>
            <a:pPr marL="0" indent="0">
              <a:buNone/>
            </a:pPr>
            <a:r>
              <a:rPr lang="en-US" sz="4400" b="1" dirty="0" smtClean="0">
                <a:latin typeface="Times New Roman"/>
                <a:ea typeface="Calibri"/>
              </a:rPr>
              <a:t>3 </a:t>
            </a:r>
            <a:r>
              <a:rPr lang="en-US" sz="4400" b="1" dirty="0">
                <a:latin typeface="Times New Roman"/>
                <a:ea typeface="Calibri"/>
              </a:rPr>
              <a:t>Then God </a:t>
            </a:r>
            <a:r>
              <a:rPr lang="en-US" sz="4400" b="1" u="sng" dirty="0">
                <a:latin typeface="Times New Roman"/>
                <a:ea typeface="Calibri"/>
              </a:rPr>
              <a:t>said</a:t>
            </a:r>
            <a:r>
              <a:rPr lang="en-US" sz="4400" b="1" dirty="0">
                <a:latin typeface="Times New Roman"/>
                <a:ea typeface="Calibri"/>
              </a:rPr>
              <a:t>, “Let there be light”; and there was light. 4 And God saw the light, that it was good; and God divided the light from the darkness. 5 God called the light Day, and the darkness He called Night. So the evening and the morning were the first day.</a:t>
            </a:r>
          </a:p>
        </p:txBody>
      </p:sp>
    </p:spTree>
    <p:extLst>
      <p:ext uri="{BB962C8B-B14F-4D97-AF65-F5344CB8AC3E}">
        <p14:creationId xmlns:p14="http://schemas.microsoft.com/office/powerpoint/2010/main" val="732832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6674" y="1798638"/>
            <a:ext cx="5105400" cy="792162"/>
          </a:xfrm>
        </p:spPr>
        <p:txBody>
          <a:bodyPr>
            <a:noAutofit/>
          </a:bodyPr>
          <a:lstStyle/>
          <a:p>
            <a:r>
              <a:rPr lang="en-US" sz="5400" b="1" dirty="0" smtClean="0">
                <a:solidFill>
                  <a:srgbClr val="0000FF"/>
                </a:solidFill>
                <a:effectLst>
                  <a:outerShdw blurRad="69850" dist="43180" dir="5400000" sx="0" sy="0">
                    <a:srgbClr val="000000">
                      <a:alpha val="65000"/>
                    </a:srgbClr>
                  </a:outerShdw>
                </a:effectLst>
                <a:latin typeface="Times New Roman"/>
                <a:ea typeface="Calibri"/>
              </a:rPr>
              <a:t>John 1:1-3</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04800" y="2590800"/>
            <a:ext cx="8610600" cy="3962400"/>
          </a:xfrm>
        </p:spPr>
        <p:txBody>
          <a:bodyPr>
            <a:noAutofit/>
          </a:bodyPr>
          <a:lstStyle/>
          <a:p>
            <a:pPr marL="0" indent="0">
              <a:buNone/>
            </a:pPr>
            <a:r>
              <a:rPr lang="en-US" sz="4000" b="1" dirty="0" smtClean="0">
                <a:latin typeface="Times New Roman"/>
                <a:ea typeface="Calibri"/>
              </a:rPr>
              <a:t>In </a:t>
            </a:r>
            <a:r>
              <a:rPr lang="en-US" sz="4000" b="1" dirty="0">
                <a:latin typeface="Times New Roman"/>
                <a:ea typeface="Calibri"/>
              </a:rPr>
              <a:t>the beginning was the </a:t>
            </a:r>
            <a:r>
              <a:rPr lang="en-US" sz="4000" b="1" u="sng" dirty="0">
                <a:latin typeface="Times New Roman"/>
                <a:ea typeface="Calibri"/>
              </a:rPr>
              <a:t>Word</a:t>
            </a:r>
            <a:r>
              <a:rPr lang="en-US" sz="4000" b="1" dirty="0">
                <a:latin typeface="Times New Roman"/>
                <a:ea typeface="Calibri"/>
              </a:rPr>
              <a:t>, and the Word was with God, and the Word was God. 2 He was in the beginning with God. 3 All things were made through Him, and without Him nothing was made that was made</a:t>
            </a:r>
            <a:r>
              <a:rPr lang="en-US" sz="4000" b="1" dirty="0" smtClean="0">
                <a:latin typeface="Times New Roman"/>
                <a:ea typeface="Calibri"/>
              </a:rPr>
              <a:t>.</a:t>
            </a:r>
            <a:endParaRPr lang="en-US" sz="4000" b="1" dirty="0">
              <a:latin typeface="Times New Roman"/>
              <a:ea typeface="Calibri"/>
            </a:endParaRPr>
          </a:p>
        </p:txBody>
      </p:sp>
      <p:sp>
        <p:nvSpPr>
          <p:cNvPr id="4" name="Title 1"/>
          <p:cNvSpPr txBox="1">
            <a:spLocks/>
          </p:cNvSpPr>
          <p:nvPr/>
        </p:nvSpPr>
        <p:spPr>
          <a:xfrm>
            <a:off x="4038600" y="122238"/>
            <a:ext cx="5105400" cy="792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a:lstStyle>
          <a:p>
            <a:r>
              <a:rPr lang="en-US" sz="5400" b="1" dirty="0" smtClean="0">
                <a:solidFill>
                  <a:srgbClr val="0000FF"/>
                </a:solidFill>
                <a:effectLst>
                  <a:outerShdw blurRad="69850" dist="43180" dir="5400000" sx="0" sy="0">
                    <a:srgbClr val="000000">
                      <a:alpha val="65000"/>
                    </a:srgbClr>
                  </a:outerShdw>
                </a:effectLst>
                <a:latin typeface="Times New Roman"/>
                <a:ea typeface="Calibri"/>
              </a:rPr>
              <a:t>Genesis 1:1-5</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Content Placeholder 2"/>
          <p:cNvSpPr txBox="1">
            <a:spLocks/>
          </p:cNvSpPr>
          <p:nvPr/>
        </p:nvSpPr>
        <p:spPr>
          <a:xfrm>
            <a:off x="304800" y="762000"/>
            <a:ext cx="86106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400" b="1" dirty="0" smtClean="0">
                <a:latin typeface="Times New Roman"/>
                <a:ea typeface="Calibri"/>
              </a:rPr>
              <a:t>3 Then God </a:t>
            </a:r>
            <a:r>
              <a:rPr lang="en-US" sz="4400" b="1" u="sng" dirty="0" smtClean="0">
                <a:latin typeface="Times New Roman"/>
                <a:ea typeface="Calibri"/>
              </a:rPr>
              <a:t>said</a:t>
            </a:r>
            <a:r>
              <a:rPr lang="en-US" sz="4400" b="1" dirty="0" smtClean="0">
                <a:latin typeface="Times New Roman"/>
                <a:ea typeface="Calibri"/>
              </a:rPr>
              <a:t>, “Let there be light”; </a:t>
            </a:r>
            <a:endParaRPr lang="en-US" sz="4400" b="1" dirty="0">
              <a:latin typeface="Times New Roman"/>
              <a:ea typeface="Calibri"/>
            </a:endParaRPr>
          </a:p>
        </p:txBody>
      </p:sp>
    </p:spTree>
    <p:extLst>
      <p:ext uri="{BB962C8B-B14F-4D97-AF65-F5344CB8AC3E}">
        <p14:creationId xmlns:p14="http://schemas.microsoft.com/office/powerpoint/2010/main" val="3895009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0"/>
            <a:ext cx="5105400" cy="792162"/>
          </a:xfrm>
        </p:spPr>
        <p:txBody>
          <a:bodyPr>
            <a:noAutofit/>
          </a:bodyPr>
          <a:lstStyle/>
          <a:p>
            <a:r>
              <a:rPr lang="en-US" sz="5400" b="1" dirty="0" smtClean="0">
                <a:solidFill>
                  <a:srgbClr val="0000FF"/>
                </a:solidFill>
                <a:effectLst>
                  <a:outerShdw blurRad="69850" dist="43180" dir="5400000" sx="0" sy="0">
                    <a:srgbClr val="000000">
                      <a:alpha val="65000"/>
                    </a:srgbClr>
                  </a:outerShdw>
                </a:effectLst>
                <a:latin typeface="Times New Roman"/>
                <a:ea typeface="Calibri"/>
              </a:rPr>
              <a:t>Genesis 1:1-5</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04800" y="685800"/>
            <a:ext cx="8610600" cy="5867400"/>
          </a:xfrm>
        </p:spPr>
        <p:txBody>
          <a:bodyPr>
            <a:noAutofit/>
          </a:bodyPr>
          <a:lstStyle/>
          <a:p>
            <a:pPr marL="0" indent="0">
              <a:buNone/>
            </a:pPr>
            <a:r>
              <a:rPr lang="en-US" b="1" dirty="0">
                <a:latin typeface="Times New Roman"/>
                <a:ea typeface="Calibri"/>
              </a:rPr>
              <a:t> 1 In the beginning </a:t>
            </a:r>
            <a:r>
              <a:rPr lang="en-US" sz="4400" b="1" u="sng" dirty="0">
                <a:latin typeface="Times New Roman"/>
                <a:ea typeface="Calibri"/>
              </a:rPr>
              <a:t>God</a:t>
            </a:r>
            <a:r>
              <a:rPr lang="en-US" b="1" dirty="0">
                <a:latin typeface="Times New Roman"/>
                <a:ea typeface="Calibri"/>
              </a:rPr>
              <a:t> created the heavens and the earth. 2 The earth was without form, and void; and darkness was on the face of the deep. And </a:t>
            </a:r>
            <a:r>
              <a:rPr lang="en-US" sz="4400" b="1" u="sng" dirty="0">
                <a:latin typeface="Times New Roman"/>
                <a:ea typeface="Calibri"/>
              </a:rPr>
              <a:t>the Spirit </a:t>
            </a:r>
            <a:r>
              <a:rPr lang="en-US" b="1" dirty="0">
                <a:latin typeface="Times New Roman"/>
                <a:ea typeface="Calibri"/>
              </a:rPr>
              <a:t>of God was hovering over the face of the waters. 3 Then God </a:t>
            </a:r>
            <a:r>
              <a:rPr lang="en-US" sz="4400" b="1" u="sng" dirty="0">
                <a:latin typeface="Times New Roman"/>
                <a:ea typeface="Calibri"/>
              </a:rPr>
              <a:t>said</a:t>
            </a:r>
            <a:r>
              <a:rPr lang="en-US" b="1" dirty="0">
                <a:latin typeface="Times New Roman"/>
                <a:ea typeface="Calibri"/>
              </a:rPr>
              <a:t>, “Let there be light”; </a:t>
            </a:r>
            <a:endParaRPr lang="en-US" b="1" dirty="0" smtClean="0">
              <a:latin typeface="Times New Roman"/>
              <a:ea typeface="Calibri"/>
            </a:endParaRPr>
          </a:p>
          <a:p>
            <a:pPr marL="0" indent="0" algn="ctr">
              <a:buNone/>
            </a:pPr>
            <a:r>
              <a:rPr lang="en-US" sz="4400" b="1" dirty="0" smtClean="0">
                <a:solidFill>
                  <a:srgbClr val="0000FF"/>
                </a:solidFill>
                <a:latin typeface="Times New Roman"/>
                <a:ea typeface="Calibri"/>
              </a:rPr>
              <a:t>In </a:t>
            </a:r>
            <a:r>
              <a:rPr lang="en-US" sz="4400" b="1" dirty="0">
                <a:solidFill>
                  <a:srgbClr val="0000FF"/>
                </a:solidFill>
                <a:latin typeface="Times New Roman"/>
                <a:ea typeface="Calibri"/>
              </a:rPr>
              <a:t>Genesis </a:t>
            </a:r>
            <a:r>
              <a:rPr lang="en-US" sz="4400" b="1" dirty="0" smtClean="0">
                <a:solidFill>
                  <a:srgbClr val="0000FF"/>
                </a:solidFill>
                <a:latin typeface="Times New Roman"/>
                <a:ea typeface="Calibri"/>
              </a:rPr>
              <a:t>1:1, 2 </a:t>
            </a:r>
            <a:r>
              <a:rPr lang="en-US" sz="4400" b="1" dirty="0">
                <a:solidFill>
                  <a:srgbClr val="0000FF"/>
                </a:solidFill>
                <a:latin typeface="Times New Roman"/>
                <a:ea typeface="Calibri"/>
              </a:rPr>
              <a:t>and 3 </a:t>
            </a:r>
            <a:endParaRPr lang="en-US" sz="4400" b="1" dirty="0" smtClean="0">
              <a:solidFill>
                <a:srgbClr val="0000FF"/>
              </a:solidFill>
              <a:latin typeface="Times New Roman"/>
              <a:ea typeface="Calibri"/>
            </a:endParaRPr>
          </a:p>
          <a:p>
            <a:pPr marL="0" indent="0" algn="ctr">
              <a:buNone/>
            </a:pPr>
            <a:r>
              <a:rPr lang="en-US" sz="4400" b="1" dirty="0" smtClean="0">
                <a:solidFill>
                  <a:srgbClr val="0000FF"/>
                </a:solidFill>
                <a:latin typeface="Times New Roman"/>
                <a:ea typeface="Calibri"/>
              </a:rPr>
              <a:t>God begins revealing the </a:t>
            </a:r>
          </a:p>
          <a:p>
            <a:pPr marL="0" indent="0" algn="ctr">
              <a:buNone/>
            </a:pPr>
            <a:r>
              <a:rPr lang="en-US" sz="4400" b="1" dirty="0" smtClean="0">
                <a:solidFill>
                  <a:srgbClr val="0000FF"/>
                </a:solidFill>
                <a:latin typeface="Times New Roman"/>
                <a:ea typeface="Calibri"/>
              </a:rPr>
              <a:t>three </a:t>
            </a:r>
            <a:r>
              <a:rPr lang="en-US" sz="4400" b="1" dirty="0">
                <a:solidFill>
                  <a:srgbClr val="0000FF"/>
                </a:solidFill>
                <a:latin typeface="Times New Roman"/>
                <a:ea typeface="Calibri"/>
              </a:rPr>
              <a:t>persons of the Godhead</a:t>
            </a:r>
            <a:r>
              <a:rPr lang="en-US" sz="4400" b="1" dirty="0" smtClean="0">
                <a:solidFill>
                  <a:srgbClr val="0000FF"/>
                </a:solidFill>
                <a:latin typeface="Times New Roman"/>
                <a:ea typeface="Calibri"/>
              </a:rPr>
              <a:t>.</a:t>
            </a:r>
            <a:endParaRPr lang="en-US" sz="4400" b="1" dirty="0">
              <a:solidFill>
                <a:srgbClr val="0000FF"/>
              </a:solidFill>
              <a:latin typeface="Times New Roman"/>
              <a:ea typeface="Calibri"/>
            </a:endParaRPr>
          </a:p>
        </p:txBody>
      </p:sp>
    </p:spTree>
    <p:extLst>
      <p:ext uri="{BB962C8B-B14F-4D97-AF65-F5344CB8AC3E}">
        <p14:creationId xmlns:p14="http://schemas.microsoft.com/office/powerpoint/2010/main" val="304592266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717</TotalTime>
  <Words>1473</Words>
  <Application>Microsoft Office PowerPoint</Application>
  <PresentationFormat>On-screen Show (4:3)</PresentationFormat>
  <Paragraphs>98</Paragraphs>
  <Slides>35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Britannic Bold</vt:lpstr>
      <vt:lpstr>Times New Roman</vt:lpstr>
      <vt:lpstr>Calibri</vt:lpstr>
      <vt:lpstr>Office Theme</vt:lpstr>
      <vt:lpstr>Pastor Mark Schwarzbauer PhD Family Worship Center </vt:lpstr>
      <vt:lpstr>Genesis 1:1-5</vt:lpstr>
      <vt:lpstr>Genesis 1:1-5</vt:lpstr>
      <vt:lpstr>PowerPoint Presentation</vt:lpstr>
      <vt:lpstr>Genesis 1:1-5</vt:lpstr>
      <vt:lpstr>Genesis 1:1-5</vt:lpstr>
      <vt:lpstr>Genesis 1:1-5</vt:lpstr>
      <vt:lpstr>John 1:1-3</vt:lpstr>
      <vt:lpstr>Genesis 1:1-5</vt:lpstr>
      <vt:lpstr>Genesis 1:1-5</vt:lpstr>
      <vt:lpstr>Genesis 1:1-5</vt:lpstr>
      <vt:lpstr>Genesis 1:1-5</vt:lpstr>
      <vt:lpstr>Genesis 1:1-5</vt:lpstr>
      <vt:lpstr>Genesis 1:26a</vt:lpstr>
      <vt:lpstr>Genesis 1:26a</vt:lpstr>
      <vt:lpstr>Genesis 1:26a</vt:lpstr>
      <vt:lpstr>Genesis 1:26a</vt:lpstr>
      <vt:lpstr>Deuteronomy 6:4 </vt:lpstr>
      <vt:lpstr>Deuteronomy 6:4 </vt:lpstr>
      <vt:lpstr>Deuteronomy 6:4 </vt:lpstr>
      <vt:lpstr>Deuteronomy 6:4 </vt:lpstr>
      <vt:lpstr>Deuteronomy 6:4 </vt:lpstr>
      <vt:lpstr>Genesis 2:24</vt:lpstr>
      <vt:lpstr>He clearly states there is  NO other God PERIOD.</vt:lpstr>
      <vt:lpstr>He clearly states there is  NO other God PERIOD.</vt:lpstr>
      <vt:lpstr>PowerPoint Presentation</vt:lpstr>
      <vt:lpstr>The God of Your Foundation</vt:lpstr>
      <vt:lpstr>Genesis 1:1-5</vt:lpstr>
      <vt:lpstr>Genesis 1:1-5</vt:lpstr>
      <vt:lpstr>Genesis 1:1-5</vt:lpstr>
      <vt:lpstr>Genesis 1:1-5</vt:lpstr>
      <vt:lpstr>Genesis 1:1-5</vt:lpstr>
      <vt:lpstr>Genesis 1:1-5</vt:lpstr>
      <vt:lpstr>Genesis 1:1-5</vt:lpstr>
      <vt:lpstr>Genesis 1:1-5</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dc:creator>
  <cp:lastModifiedBy>Dr</cp:lastModifiedBy>
  <cp:revision>96</cp:revision>
  <dcterms:created xsi:type="dcterms:W3CDTF">2012-10-06T13:47:35Z</dcterms:created>
  <dcterms:modified xsi:type="dcterms:W3CDTF">2016-03-14T13:55:23Z</dcterms:modified>
</cp:coreProperties>
</file>