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theme/theme5.xml" ContentType="application/vnd.openxmlformats-officedocument.theme+xml"/>
  <Override PartName="/ppt/slideLayouts/slideLayout16.xml" ContentType="application/vnd.openxmlformats-officedocument.presentationml.slideLayout+xml"/>
  <Override PartName="/ppt/theme/theme6.xml" ContentType="application/vnd.openxmlformats-officedocument.theme+xml"/>
  <Override PartName="/ppt/slideLayouts/slideLayout17.xml" ContentType="application/vnd.openxmlformats-officedocument.presentationml.slideLayout+xml"/>
  <Override PartName="/ppt/theme/theme7.xml" ContentType="application/vnd.openxmlformats-officedocument.theme+xml"/>
  <Override PartName="/ppt/slideLayouts/slideLayout18.xml" ContentType="application/vnd.openxmlformats-officedocument.presentationml.slideLayout+xml"/>
  <Override PartName="/ppt/theme/theme8.xml" ContentType="application/vnd.openxmlformats-officedocument.theme+xml"/>
  <Override PartName="/ppt/slideLayouts/slideLayout19.xml" ContentType="application/vnd.openxmlformats-officedocument.presentationml.slideLayout+xml"/>
  <Override PartName="/ppt/theme/theme9.xml" ContentType="application/vnd.openxmlformats-officedocument.theme+xml"/>
  <Override PartName="/ppt/slideLayouts/slideLayout20.xml" ContentType="application/vnd.openxmlformats-officedocument.presentationml.slideLayout+xml"/>
  <Override PartName="/ppt/theme/theme10.xml" ContentType="application/vnd.openxmlformats-officedocument.theme+xml"/>
  <Override PartName="/ppt/slideLayouts/slideLayout21.xml" ContentType="application/vnd.openxmlformats-officedocument.presentationml.slideLayout+xml"/>
  <Override PartName="/ppt/theme/theme11.xml" ContentType="application/vnd.openxmlformats-officedocument.theme+xml"/>
  <Override PartName="/ppt/slideLayouts/slideLayout22.xml" ContentType="application/vnd.openxmlformats-officedocument.presentationml.slideLayout+xml"/>
  <Override PartName="/ppt/theme/theme1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 id="2147483662" r:id="rId2"/>
    <p:sldMasterId id="2147483664" r:id="rId3"/>
    <p:sldMasterId id="2147483666" r:id="rId4"/>
    <p:sldMasterId id="2147483668" r:id="rId5"/>
    <p:sldMasterId id="2147483670" r:id="rId6"/>
    <p:sldMasterId id="2147483672" r:id="rId7"/>
    <p:sldMasterId id="2147483674" r:id="rId8"/>
    <p:sldMasterId id="2147483676" r:id="rId9"/>
    <p:sldMasterId id="2147483678" r:id="rId10"/>
    <p:sldMasterId id="2147483680" r:id="rId11"/>
    <p:sldMasterId id="2147483682" r:id="rId12"/>
  </p:sldMasterIdLst>
  <p:sldIdLst>
    <p:sldId id="329" r:id="rId13"/>
    <p:sldId id="257" r:id="rId14"/>
    <p:sldId id="400" r:id="rId15"/>
    <p:sldId id="365" r:id="rId16"/>
    <p:sldId id="366" r:id="rId17"/>
    <p:sldId id="367" r:id="rId18"/>
    <p:sldId id="401" r:id="rId19"/>
    <p:sldId id="403" r:id="rId20"/>
    <p:sldId id="386" r:id="rId21"/>
    <p:sldId id="402" r:id="rId22"/>
    <p:sldId id="405" r:id="rId23"/>
    <p:sldId id="375" r:id="rId24"/>
    <p:sldId id="384" r:id="rId25"/>
    <p:sldId id="404" r:id="rId26"/>
    <p:sldId id="388" r:id="rId27"/>
    <p:sldId id="397" r:id="rId28"/>
    <p:sldId id="407" r:id="rId29"/>
    <p:sldId id="408" r:id="rId30"/>
    <p:sldId id="390" r:id="rId31"/>
    <p:sldId id="389" r:id="rId32"/>
    <p:sldId id="409" r:id="rId33"/>
    <p:sldId id="391" r:id="rId34"/>
    <p:sldId id="393" r:id="rId35"/>
    <p:sldId id="392" r:id="rId36"/>
    <p:sldId id="394" r:id="rId37"/>
    <p:sldId id="395" r:id="rId38"/>
    <p:sldId id="396" r:id="rId39"/>
    <p:sldId id="398" r:id="rId40"/>
    <p:sldId id="399" r:id="rId41"/>
    <p:sldId id="410" r:id="rId42"/>
  </p:sldIdLst>
  <p:sldSz cx="9144000" cy="6858000" type="screen4x3"/>
  <p:notesSz cx="6858000" cy="9144000"/>
  <p:embeddedFontLst>
    <p:embeddedFont>
      <p:font typeface="Calibri" panose="020F0502020204030204" pitchFamily="34" charset="0"/>
      <p:regular r:id="rId43"/>
      <p:bold r:id="rId44"/>
      <p:italic r:id="rId45"/>
      <p:boldItalic r:id="rId46"/>
    </p:embeddedFont>
    <p:embeddedFont>
      <p:font typeface="BlackChancery" panose="020B0604020202020204"/>
      <p:regular r:id="rId47"/>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0080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8667" autoAdjust="0"/>
    <p:restoredTop sz="94660"/>
  </p:normalViewPr>
  <p:slideViewPr>
    <p:cSldViewPr>
      <p:cViewPr varScale="1">
        <p:scale>
          <a:sx n="46" d="100"/>
          <a:sy n="46" d="100"/>
        </p:scale>
        <p:origin x="36" y="106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xml"/><Relationship Id="rId18" Type="http://schemas.openxmlformats.org/officeDocument/2006/relationships/slide" Target="slides/slide6.xml"/><Relationship Id="rId26" Type="http://schemas.openxmlformats.org/officeDocument/2006/relationships/slide" Target="slides/slide14.xml"/><Relationship Id="rId39" Type="http://schemas.openxmlformats.org/officeDocument/2006/relationships/slide" Target="slides/slide27.xml"/><Relationship Id="rId21" Type="http://schemas.openxmlformats.org/officeDocument/2006/relationships/slide" Target="slides/slide9.xml"/><Relationship Id="rId34" Type="http://schemas.openxmlformats.org/officeDocument/2006/relationships/slide" Target="slides/slide22.xml"/><Relationship Id="rId42" Type="http://schemas.openxmlformats.org/officeDocument/2006/relationships/slide" Target="slides/slide30.xml"/><Relationship Id="rId47" Type="http://schemas.openxmlformats.org/officeDocument/2006/relationships/font" Target="fonts/font5.fntdata"/><Relationship Id="rId50" Type="http://schemas.openxmlformats.org/officeDocument/2006/relationships/theme" Target="theme/theme1.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4.xml"/><Relationship Id="rId29" Type="http://schemas.openxmlformats.org/officeDocument/2006/relationships/slide" Target="slides/slide17.xml"/><Relationship Id="rId11" Type="http://schemas.openxmlformats.org/officeDocument/2006/relationships/slideMaster" Target="slideMasters/slideMaster11.xml"/><Relationship Id="rId24" Type="http://schemas.openxmlformats.org/officeDocument/2006/relationships/slide" Target="slides/slide12.xml"/><Relationship Id="rId32" Type="http://schemas.openxmlformats.org/officeDocument/2006/relationships/slide" Target="slides/slide20.xml"/><Relationship Id="rId37" Type="http://schemas.openxmlformats.org/officeDocument/2006/relationships/slide" Target="slides/slide25.xml"/><Relationship Id="rId40" Type="http://schemas.openxmlformats.org/officeDocument/2006/relationships/slide" Target="slides/slide28.xml"/><Relationship Id="rId45" Type="http://schemas.openxmlformats.org/officeDocument/2006/relationships/font" Target="fonts/font3.fntdata"/><Relationship Id="rId5" Type="http://schemas.openxmlformats.org/officeDocument/2006/relationships/slideMaster" Target="slideMasters/slideMaster5.xml"/><Relationship Id="rId15" Type="http://schemas.openxmlformats.org/officeDocument/2006/relationships/slide" Target="slides/slide3.xml"/><Relationship Id="rId23" Type="http://schemas.openxmlformats.org/officeDocument/2006/relationships/slide" Target="slides/slide11.xml"/><Relationship Id="rId28" Type="http://schemas.openxmlformats.org/officeDocument/2006/relationships/slide" Target="slides/slide16.xml"/><Relationship Id="rId36" Type="http://schemas.openxmlformats.org/officeDocument/2006/relationships/slide" Target="slides/slide24.xml"/><Relationship Id="rId49" Type="http://schemas.openxmlformats.org/officeDocument/2006/relationships/viewProps" Target="viewProps.xml"/><Relationship Id="rId10" Type="http://schemas.openxmlformats.org/officeDocument/2006/relationships/slideMaster" Target="slideMasters/slideMaster10.xml"/><Relationship Id="rId19" Type="http://schemas.openxmlformats.org/officeDocument/2006/relationships/slide" Target="slides/slide7.xml"/><Relationship Id="rId31" Type="http://schemas.openxmlformats.org/officeDocument/2006/relationships/slide" Target="slides/slide19.xml"/><Relationship Id="rId44" Type="http://schemas.openxmlformats.org/officeDocument/2006/relationships/font" Target="fonts/font2.fntdata"/><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slide" Target="slides/slide15.xml"/><Relationship Id="rId30" Type="http://schemas.openxmlformats.org/officeDocument/2006/relationships/slide" Target="slides/slide18.xml"/><Relationship Id="rId35" Type="http://schemas.openxmlformats.org/officeDocument/2006/relationships/slide" Target="slides/slide23.xml"/><Relationship Id="rId43" Type="http://schemas.openxmlformats.org/officeDocument/2006/relationships/font" Target="fonts/font1.fntdata"/><Relationship Id="rId48" Type="http://schemas.openxmlformats.org/officeDocument/2006/relationships/presProps" Target="presProps.xml"/><Relationship Id="rId8" Type="http://schemas.openxmlformats.org/officeDocument/2006/relationships/slideMaster" Target="slideMasters/slideMaster8.xml"/><Relationship Id="rId51" Type="http://schemas.openxmlformats.org/officeDocument/2006/relationships/tableStyles" Target="tableStyles.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 Target="slides/slide5.xml"/><Relationship Id="rId25" Type="http://schemas.openxmlformats.org/officeDocument/2006/relationships/slide" Target="slides/slide13.xml"/><Relationship Id="rId33" Type="http://schemas.openxmlformats.org/officeDocument/2006/relationships/slide" Target="slides/slide21.xml"/><Relationship Id="rId38" Type="http://schemas.openxmlformats.org/officeDocument/2006/relationships/slide" Target="slides/slide26.xml"/><Relationship Id="rId46" Type="http://schemas.openxmlformats.org/officeDocument/2006/relationships/font" Target="fonts/font4.fntdata"/><Relationship Id="rId20" Type="http://schemas.openxmlformats.org/officeDocument/2006/relationships/slide" Target="slides/slide8.xml"/><Relationship Id="rId41" Type="http://schemas.openxmlformats.org/officeDocument/2006/relationships/slide" Target="slides/slide29.xml"/><Relationship Id="rId1" Type="http://schemas.openxmlformats.org/officeDocument/2006/relationships/slideMaster" Target="slideMasters/slideMaster1.xml"/><Relationship Id="rId6" Type="http://schemas.openxmlformats.org/officeDocument/2006/relationships/slideMaster" Target="slideMasters/slideMaster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lvl1pPr>
              <a:defRPr>
                <a:latin typeface="Times New Roman" pitchFamily="18" charset="0"/>
                <a:cs typeface="Times New Roman" pitchFamily="18"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Times New Roman" pitchFamily="18" charset="0"/>
                <a:cs typeface="Times New Roman"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499CF0EA-DE9D-42AC-8640-A705413683F2}" type="datetimeFigureOut">
              <a:rPr lang="en-US" smtClean="0"/>
              <a:t>6/15/2017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53E3C7-F959-4ED4-B538-06951ACDAE39}" type="slidenum">
              <a:rPr lang="en-US" smtClean="0"/>
              <a:t>‹#›</a:t>
            </a:fld>
            <a:endParaRPr lang="en-US"/>
          </a:p>
        </p:txBody>
      </p:sp>
    </p:spTree>
    <p:extLst>
      <p:ext uri="{BB962C8B-B14F-4D97-AF65-F5344CB8AC3E}">
        <p14:creationId xmlns:p14="http://schemas.microsoft.com/office/powerpoint/2010/main" val="179655846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9CF0EA-DE9D-42AC-8640-A705413683F2}" type="datetimeFigureOut">
              <a:rPr lang="en-US" smtClean="0"/>
              <a:t>6/15/2017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53E3C7-F959-4ED4-B538-06951ACDAE39}" type="slidenum">
              <a:rPr lang="en-US" smtClean="0"/>
              <a:t>‹#›</a:t>
            </a:fld>
            <a:endParaRPr lang="en-US"/>
          </a:p>
        </p:txBody>
      </p:sp>
    </p:spTree>
    <p:extLst>
      <p:ext uri="{BB962C8B-B14F-4D97-AF65-F5344CB8AC3E}">
        <p14:creationId xmlns:p14="http://schemas.microsoft.com/office/powerpoint/2010/main" val="2688501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9CF0EA-DE9D-42AC-8640-A705413683F2}" type="datetimeFigureOut">
              <a:rPr lang="en-US" smtClean="0"/>
              <a:t>6/15/2017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53E3C7-F959-4ED4-B538-06951ACDAE39}" type="slidenum">
              <a:rPr lang="en-US" smtClean="0"/>
              <a:t>‹#›</a:t>
            </a:fld>
            <a:endParaRPr lang="en-US"/>
          </a:p>
        </p:txBody>
      </p:sp>
    </p:spTree>
    <p:extLst>
      <p:ext uri="{BB962C8B-B14F-4D97-AF65-F5344CB8AC3E}">
        <p14:creationId xmlns:p14="http://schemas.microsoft.com/office/powerpoint/2010/main" val="9120391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AB875FAA-6FFE-4AFF-99E1-4B95FEC4022B}" type="slidenum">
              <a:rPr lang="en-US">
                <a:solidFill>
                  <a:srgbClr val="000000"/>
                </a:solidFill>
              </a:rPr>
              <a:pPr/>
              <a:t>‹#›</a:t>
            </a:fld>
            <a:endParaRPr lang="en-US">
              <a:solidFill>
                <a:srgbClr val="000000"/>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imes New Roman" pitchFamily="18" charset="0"/>
                <a:cs typeface="Times New Roman"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Times New Roman" pitchFamily="18" charset="0"/>
                <a:cs typeface="Times New Roman" pitchFamily="18" charset="0"/>
              </a:defRPr>
            </a:lvl1pPr>
            <a:lvl2pPr>
              <a:defRPr>
                <a:latin typeface="Times New Roman" pitchFamily="18" charset="0"/>
                <a:cs typeface="Times New Roman" pitchFamily="18" charset="0"/>
              </a:defRPr>
            </a:lvl2pPr>
            <a:lvl3pPr>
              <a:defRPr>
                <a:latin typeface="Times New Roman" pitchFamily="18" charset="0"/>
                <a:cs typeface="Times New Roman" pitchFamily="18" charset="0"/>
              </a:defRPr>
            </a:lvl3pPr>
            <a:lvl4pPr>
              <a:defRPr>
                <a:latin typeface="Times New Roman" pitchFamily="18" charset="0"/>
                <a:cs typeface="Times New Roman" pitchFamily="18" charset="0"/>
              </a:defRPr>
            </a:lvl4pPr>
            <a:lvl5pPr>
              <a:defRPr>
                <a:latin typeface="Times New Roman" pitchFamily="18" charset="0"/>
                <a:cs typeface="Times New Roman"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99CF0EA-DE9D-42AC-8640-A705413683F2}"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6/15/2017</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53E3C7-F959-4ED4-B538-06951ACDAE39}"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67706268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imes New Roman" pitchFamily="18" charset="0"/>
                <a:cs typeface="Times New Roman"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Times New Roman" pitchFamily="18" charset="0"/>
                <a:cs typeface="Times New Roman" pitchFamily="18" charset="0"/>
              </a:defRPr>
            </a:lvl1pPr>
            <a:lvl2pPr>
              <a:defRPr>
                <a:latin typeface="Times New Roman" pitchFamily="18" charset="0"/>
                <a:cs typeface="Times New Roman" pitchFamily="18" charset="0"/>
              </a:defRPr>
            </a:lvl2pPr>
            <a:lvl3pPr>
              <a:defRPr>
                <a:latin typeface="Times New Roman" pitchFamily="18" charset="0"/>
                <a:cs typeface="Times New Roman" pitchFamily="18" charset="0"/>
              </a:defRPr>
            </a:lvl3pPr>
            <a:lvl4pPr>
              <a:defRPr>
                <a:latin typeface="Times New Roman" pitchFamily="18" charset="0"/>
                <a:cs typeface="Times New Roman" pitchFamily="18" charset="0"/>
              </a:defRPr>
            </a:lvl4pPr>
            <a:lvl5pPr>
              <a:defRPr>
                <a:latin typeface="Times New Roman" pitchFamily="18" charset="0"/>
                <a:cs typeface="Times New Roman"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99CF0EA-DE9D-42AC-8640-A705413683F2}"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6/15/2017</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53E3C7-F959-4ED4-B538-06951ACDAE39}"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58416617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imes New Roman" pitchFamily="18" charset="0"/>
                <a:cs typeface="Times New Roman"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Times New Roman" pitchFamily="18" charset="0"/>
                <a:cs typeface="Times New Roman" pitchFamily="18" charset="0"/>
              </a:defRPr>
            </a:lvl1pPr>
            <a:lvl2pPr>
              <a:defRPr>
                <a:latin typeface="Times New Roman" pitchFamily="18" charset="0"/>
                <a:cs typeface="Times New Roman" pitchFamily="18" charset="0"/>
              </a:defRPr>
            </a:lvl2pPr>
            <a:lvl3pPr>
              <a:defRPr>
                <a:latin typeface="Times New Roman" pitchFamily="18" charset="0"/>
                <a:cs typeface="Times New Roman" pitchFamily="18" charset="0"/>
              </a:defRPr>
            </a:lvl3pPr>
            <a:lvl4pPr>
              <a:defRPr>
                <a:latin typeface="Times New Roman" pitchFamily="18" charset="0"/>
                <a:cs typeface="Times New Roman" pitchFamily="18" charset="0"/>
              </a:defRPr>
            </a:lvl4pPr>
            <a:lvl5pPr>
              <a:defRPr>
                <a:latin typeface="Times New Roman" pitchFamily="18" charset="0"/>
                <a:cs typeface="Times New Roman"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99CF0EA-DE9D-42AC-8640-A705413683F2}"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6/15/2017</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53E3C7-F959-4ED4-B538-06951ACDAE39}"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614542643"/>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imes New Roman" pitchFamily="18" charset="0"/>
                <a:cs typeface="Times New Roman"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Times New Roman" pitchFamily="18" charset="0"/>
                <a:cs typeface="Times New Roman" pitchFamily="18" charset="0"/>
              </a:defRPr>
            </a:lvl1pPr>
            <a:lvl2pPr>
              <a:defRPr>
                <a:latin typeface="Times New Roman" pitchFamily="18" charset="0"/>
                <a:cs typeface="Times New Roman" pitchFamily="18" charset="0"/>
              </a:defRPr>
            </a:lvl2pPr>
            <a:lvl3pPr>
              <a:defRPr>
                <a:latin typeface="Times New Roman" pitchFamily="18" charset="0"/>
                <a:cs typeface="Times New Roman" pitchFamily="18" charset="0"/>
              </a:defRPr>
            </a:lvl3pPr>
            <a:lvl4pPr>
              <a:defRPr>
                <a:latin typeface="Times New Roman" pitchFamily="18" charset="0"/>
                <a:cs typeface="Times New Roman" pitchFamily="18" charset="0"/>
              </a:defRPr>
            </a:lvl4pPr>
            <a:lvl5pPr>
              <a:defRPr>
                <a:latin typeface="Times New Roman" pitchFamily="18" charset="0"/>
                <a:cs typeface="Times New Roman"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99CF0EA-DE9D-42AC-8640-A705413683F2}"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6/15/2017</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53E3C7-F959-4ED4-B538-06951ACDAE39}"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26397410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imes New Roman" pitchFamily="18" charset="0"/>
                <a:cs typeface="Times New Roman"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Times New Roman" pitchFamily="18" charset="0"/>
                <a:cs typeface="Times New Roman" pitchFamily="18" charset="0"/>
              </a:defRPr>
            </a:lvl1pPr>
            <a:lvl2pPr>
              <a:defRPr>
                <a:latin typeface="Times New Roman" pitchFamily="18" charset="0"/>
                <a:cs typeface="Times New Roman" pitchFamily="18" charset="0"/>
              </a:defRPr>
            </a:lvl2pPr>
            <a:lvl3pPr>
              <a:defRPr>
                <a:latin typeface="Times New Roman" pitchFamily="18" charset="0"/>
                <a:cs typeface="Times New Roman" pitchFamily="18" charset="0"/>
              </a:defRPr>
            </a:lvl3pPr>
            <a:lvl4pPr>
              <a:defRPr>
                <a:latin typeface="Times New Roman" pitchFamily="18" charset="0"/>
                <a:cs typeface="Times New Roman" pitchFamily="18" charset="0"/>
              </a:defRPr>
            </a:lvl4pPr>
            <a:lvl5pPr>
              <a:defRPr>
                <a:latin typeface="Times New Roman" pitchFamily="18" charset="0"/>
                <a:cs typeface="Times New Roman"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99CF0EA-DE9D-42AC-8640-A705413683F2}"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6/15/2017</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53E3C7-F959-4ED4-B538-06951ACDAE39}"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528713026"/>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imes New Roman" pitchFamily="18" charset="0"/>
                <a:cs typeface="Times New Roman"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Times New Roman" pitchFamily="18" charset="0"/>
                <a:cs typeface="Times New Roman" pitchFamily="18" charset="0"/>
              </a:defRPr>
            </a:lvl1pPr>
            <a:lvl2pPr>
              <a:defRPr>
                <a:latin typeface="Times New Roman" pitchFamily="18" charset="0"/>
                <a:cs typeface="Times New Roman" pitchFamily="18" charset="0"/>
              </a:defRPr>
            </a:lvl2pPr>
            <a:lvl3pPr>
              <a:defRPr>
                <a:latin typeface="Times New Roman" pitchFamily="18" charset="0"/>
                <a:cs typeface="Times New Roman" pitchFamily="18" charset="0"/>
              </a:defRPr>
            </a:lvl3pPr>
            <a:lvl4pPr>
              <a:defRPr>
                <a:latin typeface="Times New Roman" pitchFamily="18" charset="0"/>
                <a:cs typeface="Times New Roman" pitchFamily="18" charset="0"/>
              </a:defRPr>
            </a:lvl4pPr>
            <a:lvl5pPr>
              <a:defRPr>
                <a:latin typeface="Times New Roman" pitchFamily="18" charset="0"/>
                <a:cs typeface="Times New Roman"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99CF0EA-DE9D-42AC-8640-A705413683F2}"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6/15/2017</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53E3C7-F959-4ED4-B538-06951ACDAE39}"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820438655"/>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imes New Roman" pitchFamily="18" charset="0"/>
                <a:cs typeface="Times New Roman"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Times New Roman" pitchFamily="18" charset="0"/>
                <a:cs typeface="Times New Roman" pitchFamily="18" charset="0"/>
              </a:defRPr>
            </a:lvl1pPr>
            <a:lvl2pPr>
              <a:defRPr>
                <a:latin typeface="Times New Roman" pitchFamily="18" charset="0"/>
                <a:cs typeface="Times New Roman" pitchFamily="18" charset="0"/>
              </a:defRPr>
            </a:lvl2pPr>
            <a:lvl3pPr>
              <a:defRPr>
                <a:latin typeface="Times New Roman" pitchFamily="18" charset="0"/>
                <a:cs typeface="Times New Roman" pitchFamily="18" charset="0"/>
              </a:defRPr>
            </a:lvl3pPr>
            <a:lvl4pPr>
              <a:defRPr>
                <a:latin typeface="Times New Roman" pitchFamily="18" charset="0"/>
                <a:cs typeface="Times New Roman" pitchFamily="18" charset="0"/>
              </a:defRPr>
            </a:lvl4pPr>
            <a:lvl5pPr>
              <a:defRPr>
                <a:latin typeface="Times New Roman" pitchFamily="18" charset="0"/>
                <a:cs typeface="Times New Roman"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99CF0EA-DE9D-42AC-8640-A705413683F2}"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6/15/2017</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53E3C7-F959-4ED4-B538-06951ACDAE39}"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23788054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imes New Roman" pitchFamily="18" charset="0"/>
                <a:cs typeface="Times New Roman"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Times New Roman" pitchFamily="18" charset="0"/>
                <a:cs typeface="Times New Roman" pitchFamily="18" charset="0"/>
              </a:defRPr>
            </a:lvl1pPr>
            <a:lvl2pPr>
              <a:defRPr>
                <a:latin typeface="Times New Roman" pitchFamily="18" charset="0"/>
                <a:cs typeface="Times New Roman" pitchFamily="18" charset="0"/>
              </a:defRPr>
            </a:lvl2pPr>
            <a:lvl3pPr>
              <a:defRPr>
                <a:latin typeface="Times New Roman" pitchFamily="18" charset="0"/>
                <a:cs typeface="Times New Roman" pitchFamily="18" charset="0"/>
              </a:defRPr>
            </a:lvl3pPr>
            <a:lvl4pPr>
              <a:defRPr>
                <a:latin typeface="Times New Roman" pitchFamily="18" charset="0"/>
                <a:cs typeface="Times New Roman" pitchFamily="18" charset="0"/>
              </a:defRPr>
            </a:lvl4pPr>
            <a:lvl5pPr>
              <a:defRPr>
                <a:latin typeface="Times New Roman" pitchFamily="18" charset="0"/>
                <a:cs typeface="Times New Roman"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499CF0EA-DE9D-42AC-8640-A705413683F2}" type="datetimeFigureOut">
              <a:rPr lang="en-US" smtClean="0"/>
              <a:t>6/15/2017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53E3C7-F959-4ED4-B538-06951ACDAE39}" type="slidenum">
              <a:rPr lang="en-US" smtClean="0"/>
              <a:t>‹#›</a:t>
            </a:fld>
            <a:endParaRPr lang="en-US"/>
          </a:p>
        </p:txBody>
      </p:sp>
    </p:spTree>
    <p:extLst>
      <p:ext uri="{BB962C8B-B14F-4D97-AF65-F5344CB8AC3E}">
        <p14:creationId xmlns:p14="http://schemas.microsoft.com/office/powerpoint/2010/main" val="1574359542"/>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imes New Roman" pitchFamily="18" charset="0"/>
                <a:cs typeface="Times New Roman"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Times New Roman" pitchFamily="18" charset="0"/>
                <a:cs typeface="Times New Roman" pitchFamily="18" charset="0"/>
              </a:defRPr>
            </a:lvl1pPr>
            <a:lvl2pPr>
              <a:defRPr>
                <a:latin typeface="Times New Roman" pitchFamily="18" charset="0"/>
                <a:cs typeface="Times New Roman" pitchFamily="18" charset="0"/>
              </a:defRPr>
            </a:lvl2pPr>
            <a:lvl3pPr>
              <a:defRPr>
                <a:latin typeface="Times New Roman" pitchFamily="18" charset="0"/>
                <a:cs typeface="Times New Roman" pitchFamily="18" charset="0"/>
              </a:defRPr>
            </a:lvl3pPr>
            <a:lvl4pPr>
              <a:defRPr>
                <a:latin typeface="Times New Roman" pitchFamily="18" charset="0"/>
                <a:cs typeface="Times New Roman" pitchFamily="18" charset="0"/>
              </a:defRPr>
            </a:lvl4pPr>
            <a:lvl5pPr>
              <a:defRPr>
                <a:latin typeface="Times New Roman" pitchFamily="18" charset="0"/>
                <a:cs typeface="Times New Roman"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99CF0EA-DE9D-42AC-8640-A705413683F2}"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6/15/2017</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53E3C7-F959-4ED4-B538-06951ACDAE39}"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639253218"/>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imes New Roman" pitchFamily="18" charset="0"/>
                <a:cs typeface="Times New Roman"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Times New Roman" pitchFamily="18" charset="0"/>
                <a:cs typeface="Times New Roman" pitchFamily="18" charset="0"/>
              </a:defRPr>
            </a:lvl1pPr>
            <a:lvl2pPr>
              <a:defRPr>
                <a:latin typeface="Times New Roman" pitchFamily="18" charset="0"/>
                <a:cs typeface="Times New Roman" pitchFamily="18" charset="0"/>
              </a:defRPr>
            </a:lvl2pPr>
            <a:lvl3pPr>
              <a:defRPr>
                <a:latin typeface="Times New Roman" pitchFamily="18" charset="0"/>
                <a:cs typeface="Times New Roman" pitchFamily="18" charset="0"/>
              </a:defRPr>
            </a:lvl3pPr>
            <a:lvl4pPr>
              <a:defRPr>
                <a:latin typeface="Times New Roman" pitchFamily="18" charset="0"/>
                <a:cs typeface="Times New Roman" pitchFamily="18" charset="0"/>
              </a:defRPr>
            </a:lvl4pPr>
            <a:lvl5pPr>
              <a:defRPr>
                <a:latin typeface="Times New Roman" pitchFamily="18" charset="0"/>
                <a:cs typeface="Times New Roman"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99CF0EA-DE9D-42AC-8640-A705413683F2}"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6/15/2017</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53E3C7-F959-4ED4-B538-06951ACDAE39}"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03560267"/>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imes New Roman" pitchFamily="18" charset="0"/>
                <a:cs typeface="Times New Roman"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Times New Roman" pitchFamily="18" charset="0"/>
                <a:cs typeface="Times New Roman" pitchFamily="18" charset="0"/>
              </a:defRPr>
            </a:lvl1pPr>
            <a:lvl2pPr>
              <a:defRPr>
                <a:latin typeface="Times New Roman" pitchFamily="18" charset="0"/>
                <a:cs typeface="Times New Roman" pitchFamily="18" charset="0"/>
              </a:defRPr>
            </a:lvl2pPr>
            <a:lvl3pPr>
              <a:defRPr>
                <a:latin typeface="Times New Roman" pitchFamily="18" charset="0"/>
                <a:cs typeface="Times New Roman" pitchFamily="18" charset="0"/>
              </a:defRPr>
            </a:lvl3pPr>
            <a:lvl4pPr>
              <a:defRPr>
                <a:latin typeface="Times New Roman" pitchFamily="18" charset="0"/>
                <a:cs typeface="Times New Roman" pitchFamily="18" charset="0"/>
              </a:defRPr>
            </a:lvl4pPr>
            <a:lvl5pPr>
              <a:defRPr>
                <a:latin typeface="Times New Roman" pitchFamily="18" charset="0"/>
                <a:cs typeface="Times New Roman"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99CF0EA-DE9D-42AC-8640-A705413683F2}"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6/15/2017</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53E3C7-F959-4ED4-B538-06951ACDAE39}"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00136856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9CF0EA-DE9D-42AC-8640-A705413683F2}" type="datetimeFigureOut">
              <a:rPr lang="en-US" smtClean="0"/>
              <a:t>6/15/2017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53E3C7-F959-4ED4-B538-06951ACDAE39}" type="slidenum">
              <a:rPr lang="en-US" smtClean="0"/>
              <a:t>‹#›</a:t>
            </a:fld>
            <a:endParaRPr lang="en-US"/>
          </a:p>
        </p:txBody>
      </p:sp>
    </p:spTree>
    <p:extLst>
      <p:ext uri="{BB962C8B-B14F-4D97-AF65-F5344CB8AC3E}">
        <p14:creationId xmlns:p14="http://schemas.microsoft.com/office/powerpoint/2010/main" val="315758186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99CF0EA-DE9D-42AC-8640-A705413683F2}" type="datetimeFigureOut">
              <a:rPr lang="en-US" smtClean="0"/>
              <a:t>6/15/2017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53E3C7-F959-4ED4-B538-06951ACDAE39}" type="slidenum">
              <a:rPr lang="en-US" smtClean="0"/>
              <a:t>‹#›</a:t>
            </a:fld>
            <a:endParaRPr lang="en-US"/>
          </a:p>
        </p:txBody>
      </p:sp>
    </p:spTree>
    <p:extLst>
      <p:ext uri="{BB962C8B-B14F-4D97-AF65-F5344CB8AC3E}">
        <p14:creationId xmlns:p14="http://schemas.microsoft.com/office/powerpoint/2010/main" val="24398382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99CF0EA-DE9D-42AC-8640-A705413683F2}" type="datetimeFigureOut">
              <a:rPr lang="en-US" smtClean="0"/>
              <a:t>6/15/2017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53E3C7-F959-4ED4-B538-06951ACDAE39}" type="slidenum">
              <a:rPr lang="en-US" smtClean="0"/>
              <a:t>‹#›</a:t>
            </a:fld>
            <a:endParaRPr lang="en-US"/>
          </a:p>
        </p:txBody>
      </p:sp>
    </p:spTree>
    <p:extLst>
      <p:ext uri="{BB962C8B-B14F-4D97-AF65-F5344CB8AC3E}">
        <p14:creationId xmlns:p14="http://schemas.microsoft.com/office/powerpoint/2010/main" val="70821100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99CF0EA-DE9D-42AC-8640-A705413683F2}" type="datetimeFigureOut">
              <a:rPr lang="en-US" smtClean="0"/>
              <a:t>6/15/2017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53E3C7-F959-4ED4-B538-06951ACDAE39}" type="slidenum">
              <a:rPr lang="en-US" smtClean="0"/>
              <a:t>‹#›</a:t>
            </a:fld>
            <a:endParaRPr lang="en-US"/>
          </a:p>
        </p:txBody>
      </p:sp>
    </p:spTree>
    <p:extLst>
      <p:ext uri="{BB962C8B-B14F-4D97-AF65-F5344CB8AC3E}">
        <p14:creationId xmlns:p14="http://schemas.microsoft.com/office/powerpoint/2010/main" val="962875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9CF0EA-DE9D-42AC-8640-A705413683F2}" type="datetimeFigureOut">
              <a:rPr lang="en-US" smtClean="0"/>
              <a:t>6/15/2017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53E3C7-F959-4ED4-B538-06951ACDAE39}" type="slidenum">
              <a:rPr lang="en-US" smtClean="0"/>
              <a:t>‹#›</a:t>
            </a:fld>
            <a:endParaRPr lang="en-US"/>
          </a:p>
        </p:txBody>
      </p:sp>
    </p:spTree>
    <p:extLst>
      <p:ext uri="{BB962C8B-B14F-4D97-AF65-F5344CB8AC3E}">
        <p14:creationId xmlns:p14="http://schemas.microsoft.com/office/powerpoint/2010/main" val="4026534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9CF0EA-DE9D-42AC-8640-A705413683F2}" type="datetimeFigureOut">
              <a:rPr lang="en-US" smtClean="0"/>
              <a:t>6/15/2017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53E3C7-F959-4ED4-B538-06951ACDAE39}" type="slidenum">
              <a:rPr lang="en-US" smtClean="0"/>
              <a:t>‹#›</a:t>
            </a:fld>
            <a:endParaRPr lang="en-US"/>
          </a:p>
        </p:txBody>
      </p:sp>
    </p:spTree>
    <p:extLst>
      <p:ext uri="{BB962C8B-B14F-4D97-AF65-F5344CB8AC3E}">
        <p14:creationId xmlns:p14="http://schemas.microsoft.com/office/powerpoint/2010/main" val="3614184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9CF0EA-DE9D-42AC-8640-A705413683F2}" type="datetimeFigureOut">
              <a:rPr lang="en-US" smtClean="0"/>
              <a:t>6/15/2017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53E3C7-F959-4ED4-B538-06951ACDAE39}" type="slidenum">
              <a:rPr lang="en-US" smtClean="0"/>
              <a:t>‹#›</a:t>
            </a:fld>
            <a:endParaRPr lang="en-US"/>
          </a:p>
        </p:txBody>
      </p:sp>
    </p:spTree>
    <p:extLst>
      <p:ext uri="{BB962C8B-B14F-4D97-AF65-F5344CB8AC3E}">
        <p14:creationId xmlns:p14="http://schemas.microsoft.com/office/powerpoint/2010/main" val="4150123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20.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21.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6.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7.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18.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CF0EA-DE9D-42AC-8640-A705413683F2}" type="datetimeFigureOut">
              <a:rPr lang="en-US" smtClean="0"/>
              <a:t>6/15/2017</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53E3C7-F959-4ED4-B538-06951ACDAE39}" type="slidenum">
              <a:rPr lang="en-US" smtClean="0"/>
              <a:t>‹#›</a:t>
            </a:fld>
            <a:endParaRPr lang="en-US"/>
          </a:p>
        </p:txBody>
      </p:sp>
    </p:spTree>
    <p:extLst>
      <p:ext uri="{BB962C8B-B14F-4D97-AF65-F5344CB8AC3E}">
        <p14:creationId xmlns:p14="http://schemas.microsoft.com/office/powerpoint/2010/main" val="37319239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499CF0EA-DE9D-42AC-8640-A705413683F2}"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6/15/2017</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7C53E3C7-F959-4ED4-B538-06951ACDAE39}"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20162720"/>
      </p:ext>
    </p:extLst>
  </p:cSld>
  <p:clrMap bg1="lt1" tx1="dk1" bg2="lt2" tx2="dk2" accent1="accent1" accent2="accent2" accent3="accent3" accent4="accent4" accent5="accent5" accent6="accent6" hlink="hlink" folHlink="folHlink"/>
  <p:sldLayoutIdLst>
    <p:sldLayoutId id="2147483679" r:id="rId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499CF0EA-DE9D-42AC-8640-A705413683F2}"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6/15/2017</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7C53E3C7-F959-4ED4-B538-06951ACDAE39}"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034043227"/>
      </p:ext>
    </p:extLst>
  </p:cSld>
  <p:clrMap bg1="lt1" tx1="dk1" bg2="lt2" tx2="dk2" accent1="accent1" accent2="accent2" accent3="accent3" accent4="accent4" accent5="accent5" accent6="accent6" hlink="hlink" folHlink="folHlink"/>
  <p:sldLayoutIdLst>
    <p:sldLayoutId id="2147483681" r:id="rId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499CF0EA-DE9D-42AC-8640-A705413683F2}"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6/15/2017</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7C53E3C7-F959-4ED4-B538-06951ACDAE39}"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824697656"/>
      </p:ext>
    </p:extLst>
  </p:cSld>
  <p:clrMap bg1="lt1" tx1="dk1" bg2="lt2" tx2="dk2" accent1="accent1" accent2="accent2" accent3="accent3" accent4="accent4" accent5="accent5" accent6="accent6" hlink="hlink" folHlink="folHlink"/>
  <p:sldLayoutIdLst>
    <p:sldLayoutId id="2147483683" r:id="rId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13000">
              <a:srgbClr val="85C2FF">
                <a:lumMod val="26000"/>
                <a:lumOff val="74000"/>
                <a:alpha val="25000"/>
              </a:srgbClr>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7FC477CC-7AE8-4D12-8BAB-7E30B5F56608}" type="slidenum">
              <a:rPr lang="en-US">
                <a:solidFill>
                  <a:srgbClr val="000000"/>
                </a:solidFill>
              </a:rPr>
              <a:pPr fontAlgn="base">
                <a:spcBef>
                  <a:spcPct val="0"/>
                </a:spcBef>
                <a:spcAft>
                  <a:spcPct val="0"/>
                </a:spcAft>
              </a:pPr>
              <a:t>‹#›</a:t>
            </a:fld>
            <a:endParaRPr lang="en-US">
              <a:solidFill>
                <a:srgbClr val="000000"/>
              </a:solidFill>
            </a:endParaRPr>
          </a:p>
        </p:txBody>
      </p:sp>
    </p:spTree>
  </p:cSld>
  <p:clrMap bg1="lt1" tx1="dk1" bg2="lt2" tx2="dk2" accent1="accent1" accent2="accent2" accent3="accent3" accent4="accent4" accent5="accent5" accent6="accent6" hlink="hlink" folHlink="folHlink"/>
  <p:sldLayoutIdLst>
    <p:sldLayoutId id="2147483663" r:id="rId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499CF0EA-DE9D-42AC-8640-A705413683F2}"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6/15/2017</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7C53E3C7-F959-4ED4-B538-06951ACDAE39}"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351167420"/>
      </p:ext>
    </p:extLst>
  </p:cSld>
  <p:clrMap bg1="lt1" tx1="dk1" bg2="lt2" tx2="dk2" accent1="accent1" accent2="accent2" accent3="accent3" accent4="accent4" accent5="accent5" accent6="accent6" hlink="hlink" folHlink="folHlink"/>
  <p:sldLayoutIdLst>
    <p:sldLayoutId id="2147483665" r:id="rId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499CF0EA-DE9D-42AC-8640-A705413683F2}"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6/15/2017</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7C53E3C7-F959-4ED4-B538-06951ACDAE39}"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967099419"/>
      </p:ext>
    </p:extLst>
  </p:cSld>
  <p:clrMap bg1="lt1" tx1="dk1" bg2="lt2" tx2="dk2" accent1="accent1" accent2="accent2" accent3="accent3" accent4="accent4" accent5="accent5" accent6="accent6" hlink="hlink" folHlink="folHlink"/>
  <p:sldLayoutIdLst>
    <p:sldLayoutId id="2147483667" r:id="rId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499CF0EA-DE9D-42AC-8640-A705413683F2}"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6/15/2017</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7C53E3C7-F959-4ED4-B538-06951ACDAE39}"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652167931"/>
      </p:ext>
    </p:extLst>
  </p:cSld>
  <p:clrMap bg1="lt1" tx1="dk1" bg2="lt2" tx2="dk2" accent1="accent1" accent2="accent2" accent3="accent3" accent4="accent4" accent5="accent5" accent6="accent6" hlink="hlink" folHlink="folHlink"/>
  <p:sldLayoutIdLst>
    <p:sldLayoutId id="2147483669" r:id="rId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499CF0EA-DE9D-42AC-8640-A705413683F2}"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6/15/2017</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7C53E3C7-F959-4ED4-B538-06951ACDAE39}"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577313142"/>
      </p:ext>
    </p:extLst>
  </p:cSld>
  <p:clrMap bg1="lt1" tx1="dk1" bg2="lt2" tx2="dk2" accent1="accent1" accent2="accent2" accent3="accent3" accent4="accent4" accent5="accent5" accent6="accent6" hlink="hlink" folHlink="folHlink"/>
  <p:sldLayoutIdLst>
    <p:sldLayoutId id="2147483671" r:id="rId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499CF0EA-DE9D-42AC-8640-A705413683F2}"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6/15/2017</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7C53E3C7-F959-4ED4-B538-06951ACDAE39}"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105480536"/>
      </p:ext>
    </p:extLst>
  </p:cSld>
  <p:clrMap bg1="lt1" tx1="dk1" bg2="lt2" tx2="dk2" accent1="accent1" accent2="accent2" accent3="accent3" accent4="accent4" accent5="accent5" accent6="accent6" hlink="hlink" folHlink="folHlink"/>
  <p:sldLayoutIdLst>
    <p:sldLayoutId id="2147483673" r:id="rId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499CF0EA-DE9D-42AC-8640-A705413683F2}"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6/15/2017</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7C53E3C7-F959-4ED4-B538-06951ACDAE39}"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889792014"/>
      </p:ext>
    </p:extLst>
  </p:cSld>
  <p:clrMap bg1="lt1" tx1="dk1" bg2="lt2" tx2="dk2" accent1="accent1" accent2="accent2" accent3="accent3" accent4="accent4" accent5="accent5" accent6="accent6" hlink="hlink" folHlink="folHlink"/>
  <p:sldLayoutIdLst>
    <p:sldLayoutId id="2147483675" r:id="rId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499CF0EA-DE9D-42AC-8640-A705413683F2}"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6/15/2017</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7C53E3C7-F959-4ED4-B538-06951ACDAE39}"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62930734"/>
      </p:ext>
    </p:extLst>
  </p:cSld>
  <p:clrMap bg1="lt1" tx1="dk1" bg2="lt2" tx2="dk2" accent1="accent1" accent2="accent2" accent3="accent3" accent4="accent4" accent5="accent5" accent6="accent6" hlink="hlink" folHlink="folHlink"/>
  <p:sldLayoutIdLst>
    <p:sldLayoutId id="2147483677" r:id="rId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4000" r="-14000"/>
          </a:stretch>
        </a:blipFill>
        <a:effectLst/>
      </p:bgPr>
    </p:bg>
    <p:spTree>
      <p:nvGrpSpPr>
        <p:cNvPr id="1" name=""/>
        <p:cNvGrpSpPr/>
        <p:nvPr/>
      </p:nvGrpSpPr>
      <p:grpSpPr>
        <a:xfrm>
          <a:off x="0" y="0"/>
          <a:ext cx="0" cy="0"/>
          <a:chOff x="0" y="0"/>
          <a:chExt cx="0" cy="0"/>
        </a:xfrm>
      </p:grpSpPr>
      <p:sp>
        <p:nvSpPr>
          <p:cNvPr id="6" name="Title 5"/>
          <p:cNvSpPr>
            <a:spLocks noGrp="1"/>
          </p:cNvSpPr>
          <p:nvPr>
            <p:ph type="ctrTitle"/>
          </p:nvPr>
        </p:nvSpPr>
        <p:spPr>
          <a:xfrm>
            <a:off x="609600" y="76200"/>
            <a:ext cx="8001000" cy="6248400"/>
          </a:xfrm>
        </p:spPr>
        <p:txBody>
          <a:bodyPr>
            <a:normAutofit fontScale="90000"/>
            <a:scene3d>
              <a:camera prst="orthographicFront"/>
              <a:lightRig rig="harsh" dir="t"/>
            </a:scene3d>
            <a:sp3d extrusionH="57150" prstMaterial="matte">
              <a:bevelT w="63500" h="12700" prst="angle"/>
              <a:contourClr>
                <a:schemeClr val="bg1">
                  <a:lumMod val="65000"/>
                </a:schemeClr>
              </a:contourClr>
            </a:sp3d>
          </a:bodyPr>
          <a:lstStyle/>
          <a:p>
            <a:pPr marL="0" marR="0">
              <a:spcBef>
                <a:spcPts val="0"/>
              </a:spcBef>
              <a:spcAft>
                <a:spcPts val="0"/>
              </a:spcAft>
            </a:pPr>
            <a:r>
              <a:rPr lang="en-US" sz="7200" b="1" dirty="0" smtClean="0">
                <a:ln/>
                <a:solidFill>
                  <a:srgbClr val="0000CC"/>
                </a:solidFill>
                <a:effectLst>
                  <a:glow rad="228600">
                    <a:schemeClr val="bg1">
                      <a:alpha val="40000"/>
                    </a:schemeClr>
                  </a:glow>
                </a:effectLst>
                <a:latin typeface="Times New Roman"/>
                <a:ea typeface="Calibri"/>
                <a:cs typeface="Times New Roman"/>
              </a:rPr>
              <a:t>The Sweet Sound</a:t>
            </a:r>
            <a:br>
              <a:rPr lang="en-US" sz="7200" b="1" dirty="0" smtClean="0">
                <a:ln/>
                <a:solidFill>
                  <a:srgbClr val="0000CC"/>
                </a:solidFill>
                <a:effectLst>
                  <a:glow rad="228600">
                    <a:schemeClr val="bg1">
                      <a:alpha val="40000"/>
                    </a:schemeClr>
                  </a:glow>
                </a:effectLst>
                <a:latin typeface="Times New Roman"/>
                <a:ea typeface="Calibri"/>
                <a:cs typeface="Times New Roman"/>
              </a:rPr>
            </a:br>
            <a:r>
              <a:rPr lang="en-US" sz="7200" b="1" dirty="0" smtClean="0">
                <a:ln/>
                <a:solidFill>
                  <a:srgbClr val="0000CC"/>
                </a:solidFill>
                <a:effectLst>
                  <a:glow rad="228600">
                    <a:schemeClr val="bg1">
                      <a:alpha val="40000"/>
                    </a:schemeClr>
                  </a:glow>
                </a:effectLst>
                <a:latin typeface="Times New Roman"/>
                <a:ea typeface="Calibri"/>
                <a:cs typeface="Times New Roman"/>
              </a:rPr>
              <a:t>of Surrender</a:t>
            </a:r>
            <a:r>
              <a:rPr lang="en-US" sz="7200" b="1" dirty="0">
                <a:ln/>
                <a:solidFill>
                  <a:srgbClr val="0000CC"/>
                </a:solidFill>
                <a:effectLst>
                  <a:glow rad="228600">
                    <a:schemeClr val="bg1">
                      <a:alpha val="40000"/>
                    </a:schemeClr>
                  </a:glow>
                </a:effectLst>
                <a:latin typeface="Times New Roman"/>
                <a:ea typeface="Calibri"/>
                <a:cs typeface="Times New Roman"/>
              </a:rPr>
              <a:t/>
            </a:r>
            <a:br>
              <a:rPr lang="en-US" sz="7200" b="1" dirty="0">
                <a:ln/>
                <a:solidFill>
                  <a:srgbClr val="0000CC"/>
                </a:solidFill>
                <a:effectLst>
                  <a:glow rad="228600">
                    <a:schemeClr val="bg1">
                      <a:alpha val="40000"/>
                    </a:schemeClr>
                  </a:glow>
                </a:effectLst>
                <a:latin typeface="Times New Roman"/>
                <a:ea typeface="Calibri"/>
                <a:cs typeface="Times New Roman"/>
              </a:rPr>
            </a:br>
            <a:r>
              <a:rPr lang="en-US" sz="7200" b="1" dirty="0" smtClean="0">
                <a:ln/>
                <a:solidFill>
                  <a:srgbClr val="0000CC"/>
                </a:solidFill>
                <a:effectLst>
                  <a:glow rad="228600">
                    <a:schemeClr val="bg1">
                      <a:alpha val="40000"/>
                    </a:schemeClr>
                  </a:glow>
                </a:effectLst>
                <a:latin typeface="Times New Roman"/>
                <a:ea typeface="Calibri"/>
                <a:cs typeface="Times New Roman"/>
              </a:rPr>
              <a:t/>
            </a:r>
            <a:br>
              <a:rPr lang="en-US" sz="7200" b="1" dirty="0" smtClean="0">
                <a:ln/>
                <a:solidFill>
                  <a:srgbClr val="0000CC"/>
                </a:solidFill>
                <a:effectLst>
                  <a:glow rad="228600">
                    <a:schemeClr val="bg1">
                      <a:alpha val="40000"/>
                    </a:schemeClr>
                  </a:glow>
                </a:effectLst>
                <a:latin typeface="Times New Roman"/>
                <a:ea typeface="Calibri"/>
                <a:cs typeface="Times New Roman"/>
              </a:rPr>
            </a:br>
            <a:r>
              <a:rPr lang="en-US" sz="6000" b="1" dirty="0">
                <a:ln/>
                <a:solidFill>
                  <a:srgbClr val="0000CC"/>
                </a:solidFill>
                <a:effectLst>
                  <a:glow rad="228600">
                    <a:schemeClr val="bg1">
                      <a:alpha val="40000"/>
                    </a:schemeClr>
                  </a:glow>
                </a:effectLst>
                <a:latin typeface="Times New Roman"/>
                <a:ea typeface="Calibri"/>
                <a:cs typeface="Times New Roman"/>
              </a:rPr>
              <a:t/>
            </a:r>
            <a:br>
              <a:rPr lang="en-US" sz="6000" b="1" dirty="0">
                <a:ln/>
                <a:solidFill>
                  <a:srgbClr val="0000CC"/>
                </a:solidFill>
                <a:effectLst>
                  <a:glow rad="228600">
                    <a:schemeClr val="bg1">
                      <a:alpha val="40000"/>
                    </a:schemeClr>
                  </a:glow>
                </a:effectLst>
                <a:latin typeface="Times New Roman"/>
                <a:ea typeface="Calibri"/>
                <a:cs typeface="Times New Roman"/>
              </a:rPr>
            </a:br>
            <a:r>
              <a:rPr lang="en-US" sz="6000" b="1" dirty="0" smtClean="0">
                <a:ln/>
                <a:solidFill>
                  <a:srgbClr val="0000CC"/>
                </a:solidFill>
                <a:effectLst>
                  <a:glow rad="228600">
                    <a:schemeClr val="bg1">
                      <a:alpha val="40000"/>
                    </a:schemeClr>
                  </a:glow>
                </a:effectLst>
                <a:latin typeface="Times New Roman"/>
                <a:ea typeface="Calibri"/>
                <a:cs typeface="Times New Roman"/>
              </a:rPr>
              <a:t/>
            </a:r>
            <a:br>
              <a:rPr lang="en-US" sz="6000" b="1" dirty="0" smtClean="0">
                <a:ln/>
                <a:solidFill>
                  <a:srgbClr val="0000CC"/>
                </a:solidFill>
                <a:effectLst>
                  <a:glow rad="228600">
                    <a:schemeClr val="bg1">
                      <a:alpha val="40000"/>
                    </a:schemeClr>
                  </a:glow>
                </a:effectLst>
                <a:latin typeface="Times New Roman"/>
                <a:ea typeface="Calibri"/>
                <a:cs typeface="Times New Roman"/>
              </a:rPr>
            </a:br>
            <a:r>
              <a:rPr lang="en-US" b="1" dirty="0" smtClean="0">
                <a:ln/>
                <a:solidFill>
                  <a:srgbClr val="0000CC"/>
                </a:solidFill>
                <a:effectLst>
                  <a:glow rad="228600">
                    <a:schemeClr val="bg1">
                      <a:alpha val="40000"/>
                    </a:schemeClr>
                  </a:glow>
                </a:effectLst>
                <a:latin typeface="Times New Roman"/>
                <a:ea typeface="Calibri"/>
                <a:cs typeface="Times New Roman"/>
              </a:rPr>
              <a:t>Pastor </a:t>
            </a:r>
            <a:r>
              <a:rPr lang="en-US" b="1" dirty="0">
                <a:ln/>
                <a:solidFill>
                  <a:srgbClr val="0000CC"/>
                </a:solidFill>
                <a:effectLst>
                  <a:glow rad="228600">
                    <a:schemeClr val="bg1">
                      <a:alpha val="40000"/>
                    </a:schemeClr>
                  </a:glow>
                </a:effectLst>
                <a:latin typeface="Times New Roman"/>
                <a:ea typeface="Calibri"/>
                <a:cs typeface="Times New Roman"/>
              </a:rPr>
              <a:t>Mark Schwarzbauer PhD</a:t>
            </a:r>
            <a:r>
              <a:rPr lang="en-US" sz="3100" b="1" dirty="0">
                <a:ln/>
                <a:solidFill>
                  <a:srgbClr val="0000CC"/>
                </a:solidFill>
                <a:effectLst>
                  <a:glow rad="228600">
                    <a:schemeClr val="bg1">
                      <a:alpha val="40000"/>
                    </a:schemeClr>
                  </a:glow>
                </a:effectLst>
                <a:latin typeface="Times New Roman"/>
                <a:ea typeface="Calibri"/>
                <a:cs typeface="Times New Roman"/>
              </a:rPr>
              <a:t/>
            </a:r>
            <a:br>
              <a:rPr lang="en-US" sz="3100" b="1" dirty="0">
                <a:ln/>
                <a:solidFill>
                  <a:srgbClr val="0000CC"/>
                </a:solidFill>
                <a:effectLst>
                  <a:glow rad="228600">
                    <a:schemeClr val="bg1">
                      <a:alpha val="40000"/>
                    </a:schemeClr>
                  </a:glow>
                </a:effectLst>
                <a:latin typeface="Times New Roman"/>
                <a:ea typeface="Calibri"/>
                <a:cs typeface="Times New Roman"/>
              </a:rPr>
            </a:br>
            <a:r>
              <a:rPr lang="en-US" b="1" dirty="0">
                <a:ln/>
                <a:solidFill>
                  <a:srgbClr val="0000CC"/>
                </a:solidFill>
                <a:effectLst>
                  <a:glow rad="228600">
                    <a:schemeClr val="bg1">
                      <a:alpha val="40000"/>
                    </a:schemeClr>
                  </a:glow>
                </a:effectLst>
                <a:latin typeface="Times New Roman"/>
                <a:ea typeface="Calibri"/>
              </a:rPr>
              <a:t>Family Worship Center </a:t>
            </a:r>
            <a:endParaRPr lang="en-US" sz="4000" b="1" dirty="0">
              <a:ln/>
              <a:solidFill>
                <a:srgbClr val="0000CC"/>
              </a:solidFill>
              <a:effectLst>
                <a:glow rad="228600">
                  <a:schemeClr val="bg1">
                    <a:alpha val="40000"/>
                  </a:schemeClr>
                </a:glow>
              </a:effectLst>
            </a:endParaRPr>
          </a:p>
        </p:txBody>
      </p:sp>
    </p:spTree>
    <p:extLst>
      <p:ext uri="{BB962C8B-B14F-4D97-AF65-F5344CB8AC3E}">
        <p14:creationId xmlns:p14="http://schemas.microsoft.com/office/powerpoint/2010/main" val="270161478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038600" y="0"/>
            <a:ext cx="5105400" cy="792163"/>
          </a:xfrm>
        </p:spPr>
        <p:txBody>
          <a:bodyPr>
            <a:noAutofit/>
          </a:bodyPr>
          <a:lstStyle/>
          <a:p>
            <a:r>
              <a:rPr lang="en-US"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Acts </a:t>
            </a:r>
            <a:r>
              <a:rPr lang="en-US"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19:1-7</a:t>
            </a:r>
            <a:endParaRPr lang="en-US" sz="4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a:xfrm>
            <a:off x="228600" y="457200"/>
            <a:ext cx="8763000" cy="5867400"/>
          </a:xfrm>
        </p:spPr>
        <p:txBody>
          <a:bodyPr>
            <a:noAutofit/>
          </a:bodyPr>
          <a:lstStyle/>
          <a:p>
            <a:pPr marL="0" indent="0">
              <a:buNone/>
            </a:pPr>
            <a:r>
              <a:rPr lang="en-US" sz="3600" b="1" dirty="0" smtClean="0">
                <a:effectLst>
                  <a:outerShdw blurRad="38100" dist="38100" dir="2700000" algn="tl">
                    <a:srgbClr val="000000">
                      <a:alpha val="43137"/>
                    </a:srgbClr>
                  </a:outerShdw>
                </a:effectLst>
              </a:rPr>
              <a:t>4 </a:t>
            </a:r>
            <a:r>
              <a:rPr lang="en-US" sz="3600" b="1" dirty="0">
                <a:effectLst>
                  <a:outerShdw blurRad="38100" dist="38100" dir="2700000" algn="tl">
                    <a:srgbClr val="000000">
                      <a:alpha val="43137"/>
                    </a:srgbClr>
                  </a:outerShdw>
                </a:effectLst>
              </a:rPr>
              <a:t>Then Paul said, “John indeed baptized with a baptism of repentance, saying to the people that they should believe on Him who would come after him, that is, on Christ Jesus.”</a:t>
            </a:r>
          </a:p>
          <a:p>
            <a:pPr marL="0" indent="0">
              <a:buNone/>
            </a:pPr>
            <a:r>
              <a:rPr lang="en-US" sz="3600" b="1" u="sng" dirty="0">
                <a:effectLst>
                  <a:outerShdw blurRad="38100" dist="38100" dir="2700000" algn="tl">
                    <a:srgbClr val="000000">
                      <a:alpha val="43137"/>
                    </a:srgbClr>
                  </a:outerShdw>
                </a:effectLst>
              </a:rPr>
              <a:t>5 When they heard this, they were baptized in the name of the Lord Jesus. </a:t>
            </a:r>
            <a:r>
              <a:rPr lang="en-US" sz="3600" b="1" dirty="0">
                <a:effectLst>
                  <a:outerShdw blurRad="38100" dist="38100" dir="2700000" algn="tl">
                    <a:srgbClr val="000000">
                      <a:alpha val="43137"/>
                    </a:srgbClr>
                  </a:outerShdw>
                </a:effectLst>
              </a:rPr>
              <a:t>6 And when Paul had laid hands on them, the Holy Spirit came upon them, and they spoke with tongues and prophesied. 7 Now the men were about twelve in all.</a:t>
            </a:r>
            <a:endParaRPr lang="en-US" sz="3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112155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038600" y="0"/>
            <a:ext cx="5105400" cy="792163"/>
          </a:xfrm>
        </p:spPr>
        <p:txBody>
          <a:bodyPr>
            <a:noAutofit/>
          </a:bodyPr>
          <a:lstStyle/>
          <a:p>
            <a:r>
              <a:rPr lang="en-US"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Acts </a:t>
            </a:r>
            <a:r>
              <a:rPr lang="en-US"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19:1-7</a:t>
            </a:r>
            <a:endParaRPr lang="en-US" sz="4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a:xfrm>
            <a:off x="228600" y="457200"/>
            <a:ext cx="8763000" cy="5867400"/>
          </a:xfrm>
        </p:spPr>
        <p:txBody>
          <a:bodyPr>
            <a:noAutofit/>
          </a:bodyPr>
          <a:lstStyle/>
          <a:p>
            <a:pPr marL="0" indent="0">
              <a:buNone/>
            </a:pPr>
            <a:r>
              <a:rPr lang="en-US" sz="3600" b="1" dirty="0" smtClean="0">
                <a:effectLst>
                  <a:outerShdw blurRad="38100" dist="38100" dir="2700000" algn="tl">
                    <a:srgbClr val="000000">
                      <a:alpha val="43137"/>
                    </a:srgbClr>
                  </a:outerShdw>
                </a:effectLst>
              </a:rPr>
              <a:t>4 </a:t>
            </a:r>
            <a:r>
              <a:rPr lang="en-US" sz="3600" b="1" dirty="0">
                <a:effectLst>
                  <a:outerShdw blurRad="38100" dist="38100" dir="2700000" algn="tl">
                    <a:srgbClr val="000000">
                      <a:alpha val="43137"/>
                    </a:srgbClr>
                  </a:outerShdw>
                </a:effectLst>
              </a:rPr>
              <a:t>Then Paul said, “John indeed baptized with a baptism of repentance, saying to the people that they should believe on Him who would come after him, that is, on Christ Jesus.”</a:t>
            </a:r>
          </a:p>
          <a:p>
            <a:pPr marL="0" indent="0">
              <a:buNone/>
            </a:pPr>
            <a:r>
              <a:rPr lang="en-US" sz="3600" b="1" dirty="0">
                <a:effectLst>
                  <a:outerShdw blurRad="38100" dist="38100" dir="2700000" algn="tl">
                    <a:srgbClr val="000000">
                      <a:alpha val="43137"/>
                    </a:srgbClr>
                  </a:outerShdw>
                </a:effectLst>
              </a:rPr>
              <a:t>5 When they heard this, they were baptized in the name of the Lord Jesus. </a:t>
            </a:r>
            <a:r>
              <a:rPr lang="en-US" sz="3600" b="1" u="sng" dirty="0">
                <a:effectLst>
                  <a:outerShdw blurRad="38100" dist="38100" dir="2700000" algn="tl">
                    <a:srgbClr val="000000">
                      <a:alpha val="43137"/>
                    </a:srgbClr>
                  </a:outerShdw>
                </a:effectLst>
              </a:rPr>
              <a:t>6 And when Paul had laid hands on them, the Holy Spirit came upon them, and they spoke with tongues and prophesied. </a:t>
            </a:r>
            <a:r>
              <a:rPr lang="en-US" sz="3600" b="1" dirty="0">
                <a:effectLst>
                  <a:outerShdw blurRad="38100" dist="38100" dir="2700000" algn="tl">
                    <a:srgbClr val="000000">
                      <a:alpha val="43137"/>
                    </a:srgbClr>
                  </a:outerShdw>
                </a:effectLst>
              </a:rPr>
              <a:t>7 Now the men were about twelve in all.</a:t>
            </a:r>
            <a:endParaRPr lang="en-US" sz="3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6419743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5400000" scaled="0"/>
        </a:gradFill>
        <a:effectLst/>
      </p:bgPr>
    </p:bg>
    <p:spTree>
      <p:nvGrpSpPr>
        <p:cNvPr id="1" name=""/>
        <p:cNvGrpSpPr/>
        <p:nvPr/>
      </p:nvGrpSpPr>
      <p:grpSpPr>
        <a:xfrm>
          <a:off x="0" y="0"/>
          <a:ext cx="0" cy="0"/>
          <a:chOff x="0" y="0"/>
          <a:chExt cx="0" cy="0"/>
        </a:xfrm>
      </p:grpSpPr>
      <p:sp>
        <p:nvSpPr>
          <p:cNvPr id="6" name="Title 5"/>
          <p:cNvSpPr>
            <a:spLocks noGrp="1"/>
          </p:cNvSpPr>
          <p:nvPr>
            <p:ph type="ctrTitle"/>
          </p:nvPr>
        </p:nvSpPr>
        <p:spPr>
          <a:xfrm>
            <a:off x="381000" y="304800"/>
            <a:ext cx="8610600" cy="6248400"/>
          </a:xfrm>
        </p:spPr>
        <p:txBody>
          <a:bodyPr>
            <a:noAutofit/>
            <a:scene3d>
              <a:camera prst="orthographicFront"/>
              <a:lightRig rig="soft" dir="t">
                <a:rot lat="0" lon="0" rev="10800000"/>
              </a:lightRig>
            </a:scene3d>
            <a:sp3d>
              <a:bevelT w="27940" h="12700"/>
              <a:contourClr>
                <a:srgbClr val="DDDDDD"/>
              </a:contourClr>
            </a:sp3d>
          </a:bodyPr>
          <a:lstStyle/>
          <a:p>
            <a:pPr marL="0" marR="0">
              <a:spcBef>
                <a:spcPts val="0"/>
              </a:spcBef>
              <a:spcAft>
                <a:spcPts val="0"/>
              </a:spcAft>
            </a:pPr>
            <a:r>
              <a:rPr lang="en-US" sz="8000" b="1" spc="150" dirty="0" smtClean="0">
                <a:ln w="11430"/>
                <a:solidFill>
                  <a:srgbClr val="F8F8F8"/>
                </a:solidFill>
                <a:effectLst>
                  <a:outerShdw blurRad="25400" algn="tl" rotWithShape="0">
                    <a:srgbClr val="000000">
                      <a:alpha val="43000"/>
                    </a:srgbClr>
                  </a:outerShdw>
                </a:effectLst>
                <a:latin typeface="Times New Roman"/>
                <a:ea typeface="Calibri"/>
                <a:cs typeface="Times New Roman"/>
              </a:rPr>
              <a:t>Don’t </a:t>
            </a:r>
            <a:r>
              <a:rPr lang="en-US" sz="8000" b="1" spc="150" dirty="0">
                <a:ln w="11430"/>
                <a:solidFill>
                  <a:srgbClr val="F8F8F8"/>
                </a:solidFill>
                <a:effectLst>
                  <a:outerShdw blurRad="25400" algn="tl" rotWithShape="0">
                    <a:srgbClr val="000000">
                      <a:alpha val="43000"/>
                    </a:srgbClr>
                  </a:outerShdw>
                </a:effectLst>
                <a:latin typeface="Times New Roman"/>
                <a:ea typeface="Calibri"/>
                <a:cs typeface="Times New Roman"/>
              </a:rPr>
              <a:t>let the enemy get you hung up and missing out.</a:t>
            </a:r>
            <a:endParaRPr lang="en-US" b="1" spc="150" dirty="0">
              <a:ln w="11430"/>
              <a:solidFill>
                <a:srgbClr val="F8F8F8"/>
              </a:solidFill>
              <a:effectLst>
                <a:outerShdw blurRad="25400" algn="tl" rotWithShape="0">
                  <a:srgbClr val="000000">
                    <a:alpha val="43000"/>
                  </a:srgbClr>
                </a:outerShdw>
              </a:effectLst>
            </a:endParaRPr>
          </a:p>
        </p:txBody>
      </p:sp>
    </p:spTree>
    <p:extLst>
      <p:ext uri="{BB962C8B-B14F-4D97-AF65-F5344CB8AC3E}">
        <p14:creationId xmlns:p14="http://schemas.microsoft.com/office/powerpoint/2010/main" val="180567459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5400000" scaled="0"/>
        </a:gradFill>
        <a:effectLst/>
      </p:bgPr>
    </p:bg>
    <p:spTree>
      <p:nvGrpSpPr>
        <p:cNvPr id="1" name=""/>
        <p:cNvGrpSpPr/>
        <p:nvPr/>
      </p:nvGrpSpPr>
      <p:grpSpPr>
        <a:xfrm>
          <a:off x="0" y="0"/>
          <a:ext cx="0" cy="0"/>
          <a:chOff x="0" y="0"/>
          <a:chExt cx="0" cy="0"/>
        </a:xfrm>
      </p:grpSpPr>
      <p:sp>
        <p:nvSpPr>
          <p:cNvPr id="6" name="Title 5"/>
          <p:cNvSpPr>
            <a:spLocks noGrp="1"/>
          </p:cNvSpPr>
          <p:nvPr>
            <p:ph type="ctrTitle"/>
          </p:nvPr>
        </p:nvSpPr>
        <p:spPr>
          <a:xfrm>
            <a:off x="685800" y="457200"/>
            <a:ext cx="8001000" cy="6248400"/>
          </a:xfrm>
        </p:spPr>
        <p:txBody>
          <a:bodyPr>
            <a:normAutofit/>
            <a:scene3d>
              <a:camera prst="orthographicFront"/>
              <a:lightRig rig="soft" dir="t">
                <a:rot lat="0" lon="0" rev="10800000"/>
              </a:lightRig>
            </a:scene3d>
            <a:sp3d>
              <a:bevelT w="27940" h="12700"/>
              <a:contourClr>
                <a:srgbClr val="DDDDDD"/>
              </a:contourClr>
            </a:sp3d>
          </a:bodyPr>
          <a:lstStyle/>
          <a:p>
            <a:pPr marL="0" marR="0">
              <a:spcBef>
                <a:spcPts val="0"/>
              </a:spcBef>
              <a:spcAft>
                <a:spcPts val="0"/>
              </a:spcAft>
            </a:pPr>
            <a:r>
              <a:rPr lang="en-US" sz="7200" b="1" spc="150" dirty="0">
                <a:ln w="11430"/>
                <a:solidFill>
                  <a:srgbClr val="F8F8F8"/>
                </a:solidFill>
                <a:effectLst>
                  <a:outerShdw blurRad="25400" algn="tl" rotWithShape="0">
                    <a:srgbClr val="000000">
                      <a:alpha val="43000"/>
                    </a:srgbClr>
                  </a:outerShdw>
                </a:effectLst>
                <a:latin typeface="Times New Roman"/>
                <a:ea typeface="Calibri"/>
                <a:cs typeface="Times New Roman"/>
              </a:rPr>
              <a:t>Part </a:t>
            </a:r>
            <a:r>
              <a:rPr lang="en-US" sz="7200" b="1" spc="150" dirty="0" smtClean="0">
                <a:ln w="11430"/>
                <a:solidFill>
                  <a:srgbClr val="F8F8F8"/>
                </a:solidFill>
                <a:effectLst>
                  <a:outerShdw blurRad="25400" algn="tl" rotWithShape="0">
                    <a:srgbClr val="000000">
                      <a:alpha val="43000"/>
                    </a:srgbClr>
                  </a:outerShdw>
                </a:effectLst>
                <a:latin typeface="Times New Roman"/>
                <a:ea typeface="Calibri"/>
                <a:cs typeface="Times New Roman"/>
              </a:rPr>
              <a:t>Two: </a:t>
            </a:r>
            <a:br>
              <a:rPr lang="en-US" sz="7200" b="1" spc="150" dirty="0" smtClean="0">
                <a:ln w="11430"/>
                <a:solidFill>
                  <a:srgbClr val="F8F8F8"/>
                </a:solidFill>
                <a:effectLst>
                  <a:outerShdw blurRad="25400" algn="tl" rotWithShape="0">
                    <a:srgbClr val="000000">
                      <a:alpha val="43000"/>
                    </a:srgbClr>
                  </a:outerShdw>
                </a:effectLst>
                <a:latin typeface="Times New Roman"/>
                <a:ea typeface="Calibri"/>
                <a:cs typeface="Times New Roman"/>
              </a:rPr>
            </a:br>
            <a:r>
              <a:rPr lang="en-US" sz="7200" b="1" spc="150" dirty="0">
                <a:ln w="11430"/>
                <a:solidFill>
                  <a:srgbClr val="F8F8F8"/>
                </a:solidFill>
                <a:effectLst>
                  <a:outerShdw blurRad="25400" algn="tl" rotWithShape="0">
                    <a:srgbClr val="000000">
                      <a:alpha val="43000"/>
                    </a:srgbClr>
                  </a:outerShdw>
                </a:effectLst>
                <a:latin typeface="Times New Roman"/>
                <a:ea typeface="Calibri"/>
                <a:cs typeface="Times New Roman"/>
              </a:rPr>
              <a:t>Why it is Difficult for Some People to </a:t>
            </a:r>
            <a:r>
              <a:rPr lang="en-US" sz="7200" b="1" spc="150" dirty="0" smtClean="0">
                <a:ln w="11430"/>
                <a:solidFill>
                  <a:srgbClr val="F8F8F8"/>
                </a:solidFill>
                <a:effectLst>
                  <a:outerShdw blurRad="25400" algn="tl" rotWithShape="0">
                    <a:srgbClr val="000000">
                      <a:alpha val="43000"/>
                    </a:srgbClr>
                  </a:outerShdw>
                </a:effectLst>
                <a:latin typeface="Times New Roman"/>
                <a:ea typeface="Calibri"/>
                <a:cs typeface="Times New Roman"/>
              </a:rPr>
              <a:t>Surrender and Release</a:t>
            </a:r>
            <a:endParaRPr lang="en-US" sz="4000" b="1" spc="150" dirty="0">
              <a:ln w="11430"/>
              <a:solidFill>
                <a:srgbClr val="F8F8F8"/>
              </a:solidFill>
              <a:effectLst>
                <a:outerShdw blurRad="25400" algn="tl" rotWithShape="0">
                  <a:srgbClr val="000000">
                    <a:alpha val="43000"/>
                  </a:srgbClr>
                </a:outerShdw>
              </a:effectLst>
            </a:endParaRPr>
          </a:p>
        </p:txBody>
      </p:sp>
    </p:spTree>
    <p:extLst>
      <p:ext uri="{BB962C8B-B14F-4D97-AF65-F5344CB8AC3E}">
        <p14:creationId xmlns:p14="http://schemas.microsoft.com/office/powerpoint/2010/main" val="120997262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Barriers to Releasing to </a:t>
            </a:r>
            <a:b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the Holy Spirit</a:t>
            </a:r>
            <a:endPar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p:txBody>
          <a:bodyPr>
            <a:normAutofit fontScale="92500" lnSpcReduction="10000"/>
          </a:bodyPr>
          <a:lstStyle/>
          <a:p>
            <a:r>
              <a:rPr lang="en-US" sz="4400" b="1" dirty="0" smtClean="0"/>
              <a:t>Sometimes </a:t>
            </a:r>
            <a:r>
              <a:rPr lang="en-US" sz="4400" b="1" dirty="0"/>
              <a:t>it is fear that causes us to hold back.</a:t>
            </a:r>
          </a:p>
          <a:p>
            <a:r>
              <a:rPr lang="en-US" sz="4400" b="1" dirty="0" smtClean="0"/>
              <a:t>Sometimes </a:t>
            </a:r>
            <a:r>
              <a:rPr lang="en-US" sz="4400" b="1" dirty="0"/>
              <a:t>it is concern over losing control.</a:t>
            </a:r>
          </a:p>
          <a:p>
            <a:r>
              <a:rPr lang="en-US" sz="4400" b="1" dirty="0" smtClean="0"/>
              <a:t>Sometimes </a:t>
            </a:r>
            <a:r>
              <a:rPr lang="en-US" sz="4400" b="1" dirty="0"/>
              <a:t>it is a misunderstanding of how the release comes.</a:t>
            </a:r>
          </a:p>
          <a:p>
            <a:endParaRPr lang="en-US" dirty="0"/>
          </a:p>
        </p:txBody>
      </p:sp>
    </p:spTree>
    <p:extLst>
      <p:ext uri="{BB962C8B-B14F-4D97-AF65-F5344CB8AC3E}">
        <p14:creationId xmlns:p14="http://schemas.microsoft.com/office/powerpoint/2010/main" val="365893974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5791200"/>
          </a:xfrm>
        </p:spPr>
        <p:txBody>
          <a:bodyPr>
            <a:normAutofit/>
          </a:bodyPr>
          <a:lstStyle/>
          <a:p>
            <a:r>
              <a:rPr lang="en-US" sz="8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The barrier </a:t>
            </a:r>
            <a:r>
              <a:rPr lang="en-US" sz="8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of fear that I may be opening myself up to the </a:t>
            </a:r>
            <a:r>
              <a:rPr lang="en-US" sz="8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devil</a:t>
            </a:r>
            <a:r>
              <a:rPr lang="en-US" sz="8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t>
            </a:r>
          </a:p>
        </p:txBody>
      </p:sp>
    </p:spTree>
    <p:extLst>
      <p:ext uri="{BB962C8B-B14F-4D97-AF65-F5344CB8AC3E}">
        <p14:creationId xmlns:p14="http://schemas.microsoft.com/office/powerpoint/2010/main" val="396297838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5791200"/>
          </a:xfrm>
        </p:spPr>
        <p:txBody>
          <a:bodyPr>
            <a:normAutofit fontScale="90000"/>
          </a:bodyPr>
          <a:lstStyle/>
          <a:p>
            <a:r>
              <a:rPr lang="en-US" sz="8000" b="1" i="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…I </a:t>
            </a:r>
            <a:r>
              <a:rPr lang="en-US" sz="80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had a pastor I respected instill that fear in me with negative and weird stories.</a:t>
            </a:r>
          </a:p>
        </p:txBody>
      </p:sp>
    </p:spTree>
    <p:extLst>
      <p:ext uri="{BB962C8B-B14F-4D97-AF65-F5344CB8AC3E}">
        <p14:creationId xmlns:p14="http://schemas.microsoft.com/office/powerpoint/2010/main" val="13609138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5791200"/>
          </a:xfrm>
        </p:spPr>
        <p:txBody>
          <a:bodyPr>
            <a:normAutofit/>
          </a:bodyPr>
          <a:lstStyle/>
          <a:p>
            <a:r>
              <a:rPr lang="en-US" b="1" i="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Cessationist </a:t>
            </a:r>
            <a:r>
              <a:rPr lang="en-US"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preachers like John MacArthur instill fear attributing speaking in tongues to either psychological instability or demonic forgery</a:t>
            </a:r>
            <a:r>
              <a:rPr lang="en-US" b="1" i="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t>
            </a:r>
            <a:endParaRPr lang="en-US"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extLst>
      <p:ext uri="{BB962C8B-B14F-4D97-AF65-F5344CB8AC3E}">
        <p14:creationId xmlns:p14="http://schemas.microsoft.com/office/powerpoint/2010/main" val="20158710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5791200"/>
          </a:xfrm>
        </p:spPr>
        <p:txBody>
          <a:bodyPr>
            <a:normAutofit/>
          </a:bodyPr>
          <a:lstStyle/>
          <a:p>
            <a:r>
              <a:rPr lang="en-US" b="1" i="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John </a:t>
            </a:r>
            <a:r>
              <a:rPr lang="en-US"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Wesley, founder of the Methodist church, attributes such opposition to jealousy as he stated “men began even then to ridicule whatever gifts they had not themselves, and to decry them all as either madness or impostures.”</a:t>
            </a:r>
          </a:p>
        </p:txBody>
      </p:sp>
    </p:spTree>
    <p:extLst>
      <p:ext uri="{BB962C8B-B14F-4D97-AF65-F5344CB8AC3E}">
        <p14:creationId xmlns:p14="http://schemas.microsoft.com/office/powerpoint/2010/main" val="3859526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5791200"/>
          </a:xfrm>
        </p:spPr>
        <p:txBody>
          <a:bodyPr>
            <a:normAutofit/>
          </a:bodyPr>
          <a:lstStyle/>
          <a:p>
            <a:r>
              <a:rPr lang="en-US" sz="6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Then I read the Scriptures about Surrender to the Father… </a:t>
            </a:r>
            <a:r>
              <a:rPr lang="en-US" sz="6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r>
            <a:br>
              <a:rPr lang="en-US" sz="6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en-US" sz="6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Luke </a:t>
            </a:r>
            <a:r>
              <a:rPr lang="en-US" sz="6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11:9-13 </a:t>
            </a:r>
            <a:endParaRPr lang="en-US" sz="6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extLst>
      <p:ext uri="{BB962C8B-B14F-4D97-AF65-F5344CB8AC3E}">
        <p14:creationId xmlns:p14="http://schemas.microsoft.com/office/powerpoint/2010/main" val="251195815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038600" y="0"/>
            <a:ext cx="5105400" cy="792163"/>
          </a:xfrm>
        </p:spPr>
        <p:txBody>
          <a:bodyPr>
            <a:noAutofit/>
          </a:bodyPr>
          <a:lstStyle/>
          <a:p>
            <a:r>
              <a:rPr lang="en-US"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Acts </a:t>
            </a:r>
            <a:r>
              <a:rPr lang="en-US"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19:1-7</a:t>
            </a:r>
            <a:endParaRPr lang="en-US" sz="4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a:xfrm>
            <a:off x="304800" y="457200"/>
            <a:ext cx="8763000" cy="5867400"/>
          </a:xfrm>
        </p:spPr>
        <p:txBody>
          <a:bodyPr>
            <a:noAutofit/>
          </a:bodyPr>
          <a:lstStyle/>
          <a:p>
            <a:pPr marL="0" indent="0">
              <a:spcBef>
                <a:spcPts val="0"/>
              </a:spcBef>
              <a:buNone/>
            </a:pPr>
            <a:r>
              <a:rPr lang="en-US" sz="3600" b="1" dirty="0">
                <a:effectLst>
                  <a:outerShdw blurRad="38100" dist="38100" dir="2700000" algn="tl">
                    <a:srgbClr val="000000">
                      <a:alpha val="43137"/>
                    </a:srgbClr>
                  </a:outerShdw>
                </a:effectLst>
              </a:rPr>
              <a:t>And it happened, while Apollos was at Corinth, that Paul, having passed through the upper regions, came to Ephesus. And finding some disciples 2 he said to them, “Did you receive the Holy Spirit when you believed?”</a:t>
            </a:r>
          </a:p>
          <a:p>
            <a:pPr marL="0" indent="0">
              <a:spcBef>
                <a:spcPts val="0"/>
              </a:spcBef>
              <a:buNone/>
            </a:pPr>
            <a:r>
              <a:rPr lang="en-US" sz="3600" b="1" dirty="0">
                <a:effectLst>
                  <a:outerShdw blurRad="38100" dist="38100" dir="2700000" algn="tl">
                    <a:srgbClr val="000000">
                      <a:alpha val="43137"/>
                    </a:srgbClr>
                  </a:outerShdw>
                </a:effectLst>
              </a:rPr>
              <a:t>So they said to him, “We have not so much as heard whether there is a Holy Spirit.”</a:t>
            </a:r>
          </a:p>
          <a:p>
            <a:pPr marL="0" indent="0">
              <a:spcBef>
                <a:spcPts val="0"/>
              </a:spcBef>
              <a:buNone/>
            </a:pPr>
            <a:r>
              <a:rPr lang="en-US" sz="3600" b="1" dirty="0">
                <a:effectLst>
                  <a:outerShdw blurRad="38100" dist="38100" dir="2700000" algn="tl">
                    <a:srgbClr val="000000">
                      <a:alpha val="43137"/>
                    </a:srgbClr>
                  </a:outerShdw>
                </a:effectLst>
              </a:rPr>
              <a:t>3 And he said to them, “Into what then were you baptized?”</a:t>
            </a:r>
          </a:p>
          <a:p>
            <a:pPr marL="0" indent="0">
              <a:spcBef>
                <a:spcPts val="0"/>
              </a:spcBef>
              <a:buNone/>
            </a:pPr>
            <a:r>
              <a:rPr lang="en-US" sz="3600" b="1" dirty="0">
                <a:effectLst>
                  <a:outerShdw blurRad="38100" dist="38100" dir="2700000" algn="tl">
                    <a:srgbClr val="000000">
                      <a:alpha val="43137"/>
                    </a:srgbClr>
                  </a:outerShdw>
                </a:effectLst>
              </a:rPr>
              <a:t>So they said, “Into John’s baptism</a:t>
            </a:r>
            <a:r>
              <a:rPr lang="en-US" sz="3600" b="1" dirty="0" smtClean="0">
                <a:effectLst>
                  <a:outerShdw blurRad="38100" dist="38100" dir="2700000" algn="tl">
                    <a:srgbClr val="000000">
                      <a:alpha val="43137"/>
                    </a:srgbClr>
                  </a:outerShdw>
                </a:effectLst>
              </a:rPr>
              <a:t>.”</a:t>
            </a:r>
            <a:endParaRPr lang="en-US" sz="3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902437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038600" y="-30163"/>
            <a:ext cx="5105400" cy="792163"/>
          </a:xfrm>
        </p:spPr>
        <p:txBody>
          <a:bodyPr>
            <a:noAutofit/>
          </a:bodyPr>
          <a:lstStyle/>
          <a:p>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Luke 11:9-13</a:t>
            </a:r>
            <a:endPar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a:xfrm>
            <a:off x="76200" y="533400"/>
            <a:ext cx="8991600" cy="5638800"/>
          </a:xfrm>
        </p:spPr>
        <p:txBody>
          <a:bodyPr>
            <a:noAutofit/>
          </a:bodyPr>
          <a:lstStyle/>
          <a:p>
            <a:pPr marL="0" indent="0">
              <a:buNone/>
            </a:pPr>
            <a:r>
              <a:rPr lang="en-US" b="1" baseline="30000" dirty="0" smtClean="0">
                <a:solidFill>
                  <a:srgbClr val="C00000"/>
                </a:solidFill>
                <a:effectLst>
                  <a:outerShdw blurRad="38100" dist="38100" dir="2700000" algn="tl">
                    <a:srgbClr val="000000">
                      <a:alpha val="43137"/>
                    </a:srgbClr>
                  </a:outerShdw>
                </a:effectLst>
              </a:rPr>
              <a:t>9</a:t>
            </a:r>
            <a:r>
              <a:rPr lang="en-US" b="1" dirty="0" smtClean="0">
                <a:solidFill>
                  <a:srgbClr val="C00000"/>
                </a:solidFill>
                <a:effectLst>
                  <a:outerShdw blurRad="38100" dist="38100" dir="2700000" algn="tl">
                    <a:srgbClr val="000000">
                      <a:alpha val="43137"/>
                    </a:srgbClr>
                  </a:outerShdw>
                </a:effectLst>
              </a:rPr>
              <a:t> </a:t>
            </a:r>
            <a:r>
              <a:rPr lang="en-US" b="1" dirty="0">
                <a:solidFill>
                  <a:srgbClr val="C00000"/>
                </a:solidFill>
                <a:effectLst>
                  <a:outerShdw blurRad="38100" dist="38100" dir="2700000" algn="tl">
                    <a:srgbClr val="000000">
                      <a:alpha val="43137"/>
                    </a:srgbClr>
                  </a:outerShdw>
                </a:effectLst>
              </a:rPr>
              <a:t>“So I say to you, ask, and it will be given to you; seek, and you will find; knock, and it will be opened to you. </a:t>
            </a:r>
            <a:r>
              <a:rPr lang="en-US" b="1" baseline="30000" dirty="0">
                <a:solidFill>
                  <a:srgbClr val="C00000"/>
                </a:solidFill>
                <a:effectLst>
                  <a:outerShdw blurRad="38100" dist="38100" dir="2700000" algn="tl">
                    <a:srgbClr val="000000">
                      <a:alpha val="43137"/>
                    </a:srgbClr>
                  </a:outerShdw>
                </a:effectLst>
              </a:rPr>
              <a:t>10</a:t>
            </a:r>
            <a:r>
              <a:rPr lang="en-US" b="1" dirty="0">
                <a:solidFill>
                  <a:srgbClr val="C00000"/>
                </a:solidFill>
                <a:effectLst>
                  <a:outerShdw blurRad="38100" dist="38100" dir="2700000" algn="tl">
                    <a:srgbClr val="000000">
                      <a:alpha val="43137"/>
                    </a:srgbClr>
                  </a:outerShdw>
                </a:effectLst>
              </a:rPr>
              <a:t> For everyone who asks receives, and he who seeks finds, and to him who knocks it will be opened. </a:t>
            </a:r>
            <a:r>
              <a:rPr lang="en-US" b="1" baseline="30000" dirty="0">
                <a:solidFill>
                  <a:srgbClr val="C00000"/>
                </a:solidFill>
                <a:effectLst>
                  <a:outerShdw blurRad="38100" dist="38100" dir="2700000" algn="tl">
                    <a:srgbClr val="000000">
                      <a:alpha val="43137"/>
                    </a:srgbClr>
                  </a:outerShdw>
                </a:effectLst>
              </a:rPr>
              <a:t>11</a:t>
            </a:r>
            <a:r>
              <a:rPr lang="en-US" b="1" dirty="0">
                <a:solidFill>
                  <a:srgbClr val="C00000"/>
                </a:solidFill>
                <a:effectLst>
                  <a:outerShdw blurRad="38100" dist="38100" dir="2700000" algn="tl">
                    <a:srgbClr val="000000">
                      <a:alpha val="43137"/>
                    </a:srgbClr>
                  </a:outerShdw>
                </a:effectLst>
              </a:rPr>
              <a:t> If a son asks for </a:t>
            </a:r>
            <a:r>
              <a:rPr lang="en-US" b="1" dirty="0" smtClean="0">
                <a:solidFill>
                  <a:srgbClr val="C00000"/>
                </a:solidFill>
                <a:effectLst>
                  <a:outerShdw blurRad="38100" dist="38100" dir="2700000" algn="tl">
                    <a:srgbClr val="000000">
                      <a:alpha val="43137"/>
                    </a:srgbClr>
                  </a:outerShdw>
                </a:effectLst>
              </a:rPr>
              <a:t>bread from </a:t>
            </a:r>
            <a:r>
              <a:rPr lang="en-US" b="1" dirty="0">
                <a:solidFill>
                  <a:srgbClr val="C00000"/>
                </a:solidFill>
                <a:effectLst>
                  <a:outerShdw blurRad="38100" dist="38100" dir="2700000" algn="tl">
                    <a:srgbClr val="000000">
                      <a:alpha val="43137"/>
                    </a:srgbClr>
                  </a:outerShdw>
                </a:effectLst>
              </a:rPr>
              <a:t>any father among you, will he give him a stone? Or if he asks for a fish, will he give him a serpent instead of a fish? </a:t>
            </a:r>
            <a:r>
              <a:rPr lang="en-US" b="1" baseline="30000" dirty="0">
                <a:solidFill>
                  <a:srgbClr val="C00000"/>
                </a:solidFill>
                <a:effectLst>
                  <a:outerShdw blurRad="38100" dist="38100" dir="2700000" algn="tl">
                    <a:srgbClr val="000000">
                      <a:alpha val="43137"/>
                    </a:srgbClr>
                  </a:outerShdw>
                </a:effectLst>
              </a:rPr>
              <a:t>12</a:t>
            </a:r>
            <a:r>
              <a:rPr lang="en-US" b="1" dirty="0">
                <a:solidFill>
                  <a:srgbClr val="C00000"/>
                </a:solidFill>
                <a:effectLst>
                  <a:outerShdw blurRad="38100" dist="38100" dir="2700000" algn="tl">
                    <a:srgbClr val="000000">
                      <a:alpha val="43137"/>
                    </a:srgbClr>
                  </a:outerShdw>
                </a:effectLst>
              </a:rPr>
              <a:t> Or if he asks for an egg, will he offer him a scorpion? </a:t>
            </a:r>
            <a:r>
              <a:rPr lang="en-US" b="1" baseline="30000" dirty="0">
                <a:solidFill>
                  <a:srgbClr val="C00000"/>
                </a:solidFill>
                <a:effectLst>
                  <a:outerShdw blurRad="38100" dist="38100" dir="2700000" algn="tl">
                    <a:srgbClr val="000000">
                      <a:alpha val="43137"/>
                    </a:srgbClr>
                  </a:outerShdw>
                </a:effectLst>
              </a:rPr>
              <a:t>13</a:t>
            </a:r>
            <a:r>
              <a:rPr lang="en-US" b="1" dirty="0">
                <a:solidFill>
                  <a:srgbClr val="C00000"/>
                </a:solidFill>
                <a:effectLst>
                  <a:outerShdw blurRad="38100" dist="38100" dir="2700000" algn="tl">
                    <a:srgbClr val="000000">
                      <a:alpha val="43137"/>
                    </a:srgbClr>
                  </a:outerShdw>
                </a:effectLst>
              </a:rPr>
              <a:t> If you then, being evil, know how to give good gifts to your children, how much more will your heavenly Father give the Holy Spirit to those who ask Him!”</a:t>
            </a:r>
          </a:p>
        </p:txBody>
      </p:sp>
    </p:spTree>
    <p:extLst>
      <p:ext uri="{BB962C8B-B14F-4D97-AF65-F5344CB8AC3E}">
        <p14:creationId xmlns:p14="http://schemas.microsoft.com/office/powerpoint/2010/main" val="355477335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5791200"/>
          </a:xfrm>
        </p:spPr>
        <p:txBody>
          <a:bodyPr>
            <a:normAutofit/>
          </a:bodyPr>
          <a:lstStyle/>
          <a:p>
            <a:r>
              <a:rPr lang="en-US" sz="6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Father </a:t>
            </a:r>
            <a:r>
              <a:rPr lang="en-US" sz="6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will not only protect you, He assures you based on His goodness and calls you to come and </a:t>
            </a:r>
            <a:r>
              <a:rPr lang="en-US" sz="6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ask for the Holy Spirit.</a:t>
            </a:r>
            <a:endParaRPr lang="en-US" sz="6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extLst>
      <p:ext uri="{BB962C8B-B14F-4D97-AF65-F5344CB8AC3E}">
        <p14:creationId xmlns:p14="http://schemas.microsoft.com/office/powerpoint/2010/main" val="34258026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5791200"/>
          </a:xfrm>
        </p:spPr>
        <p:txBody>
          <a:bodyPr>
            <a:normAutofit/>
          </a:bodyPr>
          <a:lstStyle/>
          <a:p>
            <a:r>
              <a:rPr lang="en-US" sz="8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The </a:t>
            </a:r>
            <a:r>
              <a:rPr lang="en-US" sz="8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barrier of concern over losing control.</a:t>
            </a:r>
          </a:p>
        </p:txBody>
      </p:sp>
    </p:spTree>
    <p:extLst>
      <p:ext uri="{BB962C8B-B14F-4D97-AF65-F5344CB8AC3E}">
        <p14:creationId xmlns:p14="http://schemas.microsoft.com/office/powerpoint/2010/main" val="369145493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Barrier Over Losing Control</a:t>
            </a:r>
            <a:endPar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a:xfrm>
            <a:off x="100263" y="914400"/>
            <a:ext cx="8915400" cy="5211765"/>
          </a:xfrm>
        </p:spPr>
        <p:txBody>
          <a:bodyPr>
            <a:noAutofit/>
          </a:bodyPr>
          <a:lstStyle/>
          <a:p>
            <a:r>
              <a:rPr lang="en-US" sz="4000" b="1" dirty="0" smtClean="0"/>
              <a:t>Praying </a:t>
            </a:r>
            <a:r>
              <a:rPr lang="en-US" sz="4000" b="1" dirty="0"/>
              <a:t>in tongues does not leave a person out of control.</a:t>
            </a:r>
          </a:p>
          <a:p>
            <a:r>
              <a:rPr lang="en-US" sz="4000" b="1" dirty="0" smtClean="0"/>
              <a:t>I </a:t>
            </a:r>
            <a:r>
              <a:rPr lang="en-US" sz="4000" b="1" dirty="0"/>
              <a:t>Cor. 14:32 tells us the “spirits of the prophets are subject to the prophets.”  </a:t>
            </a:r>
          </a:p>
          <a:p>
            <a:r>
              <a:rPr lang="en-US" sz="4000" b="1" dirty="0" smtClean="0"/>
              <a:t>I </a:t>
            </a:r>
            <a:r>
              <a:rPr lang="en-US" sz="4000" b="1" dirty="0"/>
              <a:t>Cor. 14:15 tells us it is a matter of the “will” or choice. You control when and where you release the Spirit. </a:t>
            </a:r>
            <a:endParaRPr lang="en-US" dirty="0"/>
          </a:p>
        </p:txBody>
      </p:sp>
    </p:spTree>
    <p:extLst>
      <p:ext uri="{BB962C8B-B14F-4D97-AF65-F5344CB8AC3E}">
        <p14:creationId xmlns:p14="http://schemas.microsoft.com/office/powerpoint/2010/main" val="16766753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Barrier Over Losing Control</a:t>
            </a:r>
            <a:endPar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a:xfrm>
            <a:off x="228600" y="914400"/>
            <a:ext cx="8686800" cy="5211765"/>
          </a:xfrm>
        </p:spPr>
        <p:txBody>
          <a:bodyPr>
            <a:noAutofit/>
          </a:bodyPr>
          <a:lstStyle/>
          <a:p>
            <a:r>
              <a:rPr lang="en-US" sz="4000" b="1" dirty="0" smtClean="0"/>
              <a:t>In </a:t>
            </a:r>
            <a:r>
              <a:rPr lang="en-US" sz="4000" b="1" dirty="0"/>
              <a:t>America we are very self-conscious and highly resistant to letting go.  </a:t>
            </a:r>
          </a:p>
          <a:p>
            <a:r>
              <a:rPr lang="en-US" sz="4000" b="1" dirty="0" smtClean="0"/>
              <a:t>Those </a:t>
            </a:r>
            <a:r>
              <a:rPr lang="en-US" sz="4000" b="1" dirty="0"/>
              <a:t>who come from a chaotic background tend to be controlling to keep peace.</a:t>
            </a:r>
          </a:p>
          <a:p>
            <a:r>
              <a:rPr lang="en-US" sz="4000" b="1" dirty="0" smtClean="0"/>
              <a:t>The </a:t>
            </a:r>
            <a:r>
              <a:rPr lang="en-US" sz="4000" b="1" dirty="0"/>
              <a:t>Spirit is not going to control you.  He will not override your free will</a:t>
            </a:r>
            <a:r>
              <a:rPr lang="en-US" sz="4000" b="1" dirty="0" smtClean="0"/>
              <a:t>.</a:t>
            </a:r>
            <a:endParaRPr lang="en-US" dirty="0"/>
          </a:p>
        </p:txBody>
      </p:sp>
    </p:spTree>
    <p:extLst>
      <p:ext uri="{BB962C8B-B14F-4D97-AF65-F5344CB8AC3E}">
        <p14:creationId xmlns:p14="http://schemas.microsoft.com/office/powerpoint/2010/main" val="169286485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5791200"/>
          </a:xfrm>
        </p:spPr>
        <p:txBody>
          <a:bodyPr>
            <a:normAutofit/>
          </a:bodyPr>
          <a:lstStyle/>
          <a:p>
            <a:r>
              <a:rPr lang="en-US" sz="8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The </a:t>
            </a:r>
            <a:r>
              <a:rPr lang="en-US" sz="8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barrier of </a:t>
            </a:r>
            <a:r>
              <a:rPr lang="en-US" sz="8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misunderstanding</a:t>
            </a:r>
            <a:endParaRPr lang="en-US" sz="8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extLst>
      <p:ext uri="{BB962C8B-B14F-4D97-AF65-F5344CB8AC3E}">
        <p14:creationId xmlns:p14="http://schemas.microsoft.com/office/powerpoint/2010/main" val="81009083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5791200"/>
          </a:xfrm>
        </p:spPr>
        <p:txBody>
          <a:bodyPr>
            <a:noAutofit/>
          </a:bodyPr>
          <a:lstStyle/>
          <a:p>
            <a:r>
              <a:rPr lang="en-US" sz="4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Sometimes we misunderstand and think that God will make us speak; you need to do the speaking.  God will not manipulate you or control you.</a:t>
            </a:r>
          </a:p>
        </p:txBody>
      </p:sp>
    </p:spTree>
    <p:extLst>
      <p:ext uri="{BB962C8B-B14F-4D97-AF65-F5344CB8AC3E}">
        <p14:creationId xmlns:p14="http://schemas.microsoft.com/office/powerpoint/2010/main" val="26740121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5791200"/>
          </a:xfrm>
        </p:spPr>
        <p:txBody>
          <a:bodyPr>
            <a:noAutofit/>
          </a:bodyPr>
          <a:lstStyle/>
          <a:p>
            <a:r>
              <a:rPr lang="en-US"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Reflecting </a:t>
            </a:r>
            <a:r>
              <a:rPr lang="en-US" sz="4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on why it took 3 years for the release of the Holy Spirit in his life, Jack Hayford in The Beauty of Spiritual Language says “I said nothing, because I supposed that speaking in tongues was, well, more a linguistic seizure of some kind, rather than a voluntary point of participation with the Holy Spirit giving utterance. “ page 43</a:t>
            </a:r>
          </a:p>
        </p:txBody>
      </p:sp>
    </p:spTree>
    <p:extLst>
      <p:ext uri="{BB962C8B-B14F-4D97-AF65-F5344CB8AC3E}">
        <p14:creationId xmlns:p14="http://schemas.microsoft.com/office/powerpoint/2010/main" val="164105230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5791200"/>
          </a:xfrm>
        </p:spPr>
        <p:txBody>
          <a:bodyPr>
            <a:noAutofit/>
          </a:bodyPr>
          <a:lstStyle/>
          <a:p>
            <a:r>
              <a:rPr lang="en-US"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Robert </a:t>
            </a:r>
            <a:r>
              <a:rPr lang="en-US" sz="4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Morris corrects the “Myth – It’s just going to jump out of you one day.”  No it doesn’t, example of walking past offering plate and a dollar jumps out of your wallet – wow I have the gift of giving!  Doesn’t happen without you.  You have to take action and participate.</a:t>
            </a:r>
          </a:p>
        </p:txBody>
      </p:sp>
    </p:spTree>
    <p:extLst>
      <p:ext uri="{BB962C8B-B14F-4D97-AF65-F5344CB8AC3E}">
        <p14:creationId xmlns:p14="http://schemas.microsoft.com/office/powerpoint/2010/main" val="191863672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5791200"/>
          </a:xfrm>
        </p:spPr>
        <p:txBody>
          <a:bodyPr>
            <a:noAutofit/>
          </a:bodyPr>
          <a:lstStyle/>
          <a:p>
            <a:r>
              <a:rPr lang="en-US" sz="4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You need to start with repentance and accepting Christ to have the Spirit of God inside of you. </a:t>
            </a:r>
            <a:endParaRPr lang="en-US" sz="4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extLst>
      <p:ext uri="{BB962C8B-B14F-4D97-AF65-F5344CB8AC3E}">
        <p14:creationId xmlns:p14="http://schemas.microsoft.com/office/powerpoint/2010/main" val="347431443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038600" y="0"/>
            <a:ext cx="5105400" cy="792163"/>
          </a:xfrm>
        </p:spPr>
        <p:txBody>
          <a:bodyPr>
            <a:noAutofit/>
          </a:bodyPr>
          <a:lstStyle/>
          <a:p>
            <a:r>
              <a:rPr lang="en-US"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Acts </a:t>
            </a:r>
            <a:r>
              <a:rPr lang="en-US"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19:1-7</a:t>
            </a:r>
            <a:endParaRPr lang="en-US" sz="4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a:xfrm>
            <a:off x="228600" y="457200"/>
            <a:ext cx="8763000" cy="5867400"/>
          </a:xfrm>
        </p:spPr>
        <p:txBody>
          <a:bodyPr>
            <a:noAutofit/>
          </a:bodyPr>
          <a:lstStyle/>
          <a:p>
            <a:pPr marL="0" indent="0">
              <a:buNone/>
            </a:pPr>
            <a:r>
              <a:rPr lang="en-US" sz="3600" b="1" dirty="0" smtClean="0">
                <a:effectLst>
                  <a:outerShdw blurRad="38100" dist="38100" dir="2700000" algn="tl">
                    <a:srgbClr val="000000">
                      <a:alpha val="43137"/>
                    </a:srgbClr>
                  </a:outerShdw>
                </a:effectLst>
              </a:rPr>
              <a:t>4 </a:t>
            </a:r>
            <a:r>
              <a:rPr lang="en-US" sz="3600" b="1" dirty="0">
                <a:effectLst>
                  <a:outerShdw blurRad="38100" dist="38100" dir="2700000" algn="tl">
                    <a:srgbClr val="000000">
                      <a:alpha val="43137"/>
                    </a:srgbClr>
                  </a:outerShdw>
                </a:effectLst>
              </a:rPr>
              <a:t>Then Paul said, “John indeed baptized with a baptism of repentance, saying to the people that they should believe on Him who would come after him, that is, on Christ Jesus.”</a:t>
            </a:r>
          </a:p>
          <a:p>
            <a:pPr marL="0" indent="0">
              <a:buNone/>
            </a:pPr>
            <a:r>
              <a:rPr lang="en-US" sz="3600" b="1" dirty="0">
                <a:effectLst>
                  <a:outerShdw blurRad="38100" dist="38100" dir="2700000" algn="tl">
                    <a:srgbClr val="000000">
                      <a:alpha val="43137"/>
                    </a:srgbClr>
                  </a:outerShdw>
                </a:effectLst>
              </a:rPr>
              <a:t>5 When they heard this, they were baptized in the name of the Lord Jesus. 6 And when Paul had laid hands on them, the Holy Spirit came upon them, and they spoke with tongues and prophesied. 7 Now the men were about twelve in all.</a:t>
            </a:r>
            <a:endParaRPr lang="en-US" sz="3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9251950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5791200"/>
          </a:xfrm>
        </p:spPr>
        <p:txBody>
          <a:bodyPr>
            <a:noAutofit/>
          </a:bodyPr>
          <a:lstStyle/>
          <a:p>
            <a:r>
              <a:rPr lang="en-US" sz="4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Closing: If you have already received the Baptism in the Holy Spirit with the initial physical evidence of speaking in tongues then exercise your gift.  If you have not received continue seeking God and surrender.</a:t>
            </a:r>
          </a:p>
        </p:txBody>
      </p:sp>
    </p:spTree>
    <p:extLst>
      <p:ext uri="{BB962C8B-B14F-4D97-AF65-F5344CB8AC3E}">
        <p14:creationId xmlns:p14="http://schemas.microsoft.com/office/powerpoint/2010/main" val="312408671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5400000" scaled="0"/>
        </a:gradFill>
        <a:effectLst/>
      </p:bgPr>
    </p:bg>
    <p:spTree>
      <p:nvGrpSpPr>
        <p:cNvPr id="1" name=""/>
        <p:cNvGrpSpPr/>
        <p:nvPr/>
      </p:nvGrpSpPr>
      <p:grpSpPr>
        <a:xfrm>
          <a:off x="0" y="0"/>
          <a:ext cx="0" cy="0"/>
          <a:chOff x="0" y="0"/>
          <a:chExt cx="0" cy="0"/>
        </a:xfrm>
      </p:grpSpPr>
      <p:sp>
        <p:nvSpPr>
          <p:cNvPr id="6" name="Title 5"/>
          <p:cNvSpPr>
            <a:spLocks noGrp="1"/>
          </p:cNvSpPr>
          <p:nvPr>
            <p:ph type="ctrTitle"/>
          </p:nvPr>
        </p:nvSpPr>
        <p:spPr>
          <a:xfrm>
            <a:off x="685800" y="457200"/>
            <a:ext cx="8001000" cy="6248400"/>
          </a:xfrm>
        </p:spPr>
        <p:txBody>
          <a:bodyPr>
            <a:normAutofit/>
            <a:scene3d>
              <a:camera prst="orthographicFront"/>
              <a:lightRig rig="soft" dir="t">
                <a:rot lat="0" lon="0" rev="10800000"/>
              </a:lightRig>
            </a:scene3d>
            <a:sp3d>
              <a:bevelT w="27940" h="12700"/>
              <a:contourClr>
                <a:srgbClr val="DDDDDD"/>
              </a:contourClr>
            </a:sp3d>
          </a:bodyPr>
          <a:lstStyle/>
          <a:p>
            <a:pPr marL="0" marR="0">
              <a:spcBef>
                <a:spcPts val="0"/>
              </a:spcBef>
              <a:spcAft>
                <a:spcPts val="0"/>
              </a:spcAft>
            </a:pPr>
            <a:r>
              <a:rPr lang="en-US" sz="7200" b="1" spc="150" dirty="0">
                <a:ln w="11430"/>
                <a:solidFill>
                  <a:srgbClr val="F8F8F8"/>
                </a:solidFill>
                <a:effectLst>
                  <a:outerShdw blurRad="25400" algn="tl" rotWithShape="0">
                    <a:srgbClr val="000000">
                      <a:alpha val="43000"/>
                    </a:srgbClr>
                  </a:outerShdw>
                </a:effectLst>
                <a:latin typeface="Times New Roman"/>
                <a:ea typeface="Calibri"/>
                <a:cs typeface="Times New Roman"/>
              </a:rPr>
              <a:t>Part </a:t>
            </a:r>
            <a:r>
              <a:rPr lang="en-US" sz="7200" b="1" spc="150" dirty="0" smtClean="0">
                <a:ln w="11430"/>
                <a:solidFill>
                  <a:srgbClr val="F8F8F8"/>
                </a:solidFill>
                <a:effectLst>
                  <a:outerShdw blurRad="25400" algn="tl" rotWithShape="0">
                    <a:srgbClr val="000000">
                      <a:alpha val="43000"/>
                    </a:srgbClr>
                  </a:outerShdw>
                </a:effectLst>
                <a:latin typeface="Times New Roman"/>
                <a:ea typeface="Calibri"/>
                <a:cs typeface="Times New Roman"/>
              </a:rPr>
              <a:t>One: </a:t>
            </a:r>
            <a:br>
              <a:rPr lang="en-US" sz="7200" b="1" spc="150" dirty="0" smtClean="0">
                <a:ln w="11430"/>
                <a:solidFill>
                  <a:srgbClr val="F8F8F8"/>
                </a:solidFill>
                <a:effectLst>
                  <a:outerShdw blurRad="25400" algn="tl" rotWithShape="0">
                    <a:srgbClr val="000000">
                      <a:alpha val="43000"/>
                    </a:srgbClr>
                  </a:outerShdw>
                </a:effectLst>
                <a:latin typeface="Times New Roman"/>
                <a:ea typeface="Calibri"/>
                <a:cs typeface="Times New Roman"/>
              </a:rPr>
            </a:br>
            <a:r>
              <a:rPr lang="en-US" sz="7200" b="1" spc="150" dirty="0" smtClean="0">
                <a:ln w="11430"/>
                <a:solidFill>
                  <a:srgbClr val="F8F8F8"/>
                </a:solidFill>
                <a:effectLst>
                  <a:outerShdw blurRad="25400" algn="tl" rotWithShape="0">
                    <a:srgbClr val="000000">
                      <a:alpha val="43000"/>
                    </a:srgbClr>
                  </a:outerShdw>
                </a:effectLst>
                <a:latin typeface="Times New Roman"/>
                <a:ea typeface="Calibri"/>
                <a:cs typeface="Times New Roman"/>
              </a:rPr>
              <a:t>The </a:t>
            </a:r>
            <a:r>
              <a:rPr lang="en-US" sz="7200" b="1" spc="150" dirty="0">
                <a:ln w="11430"/>
                <a:solidFill>
                  <a:srgbClr val="F8F8F8"/>
                </a:solidFill>
                <a:effectLst>
                  <a:outerShdw blurRad="25400" algn="tl" rotWithShape="0">
                    <a:srgbClr val="000000">
                      <a:alpha val="43000"/>
                    </a:srgbClr>
                  </a:outerShdw>
                </a:effectLst>
                <a:latin typeface="Times New Roman"/>
                <a:ea typeface="Calibri"/>
                <a:cs typeface="Times New Roman"/>
              </a:rPr>
              <a:t>Baptist </a:t>
            </a:r>
            <a:r>
              <a:rPr lang="en-US" sz="7200" b="1" spc="150" dirty="0" smtClean="0">
                <a:ln w="11430"/>
                <a:solidFill>
                  <a:srgbClr val="F8F8F8"/>
                </a:solidFill>
                <a:effectLst>
                  <a:outerShdw blurRad="25400" algn="tl" rotWithShape="0">
                    <a:srgbClr val="000000">
                      <a:alpha val="43000"/>
                    </a:srgbClr>
                  </a:outerShdw>
                </a:effectLst>
                <a:latin typeface="Times New Roman"/>
                <a:ea typeface="Calibri"/>
                <a:cs typeface="Times New Roman"/>
              </a:rPr>
              <a:t>IN/WITH</a:t>
            </a:r>
            <a:br>
              <a:rPr lang="en-US" sz="7200" b="1" spc="150" dirty="0" smtClean="0">
                <a:ln w="11430"/>
                <a:solidFill>
                  <a:srgbClr val="F8F8F8"/>
                </a:solidFill>
                <a:effectLst>
                  <a:outerShdw blurRad="25400" algn="tl" rotWithShape="0">
                    <a:srgbClr val="000000">
                      <a:alpha val="43000"/>
                    </a:srgbClr>
                  </a:outerShdw>
                </a:effectLst>
                <a:latin typeface="Times New Roman"/>
                <a:ea typeface="Calibri"/>
                <a:cs typeface="Times New Roman"/>
              </a:rPr>
            </a:br>
            <a:r>
              <a:rPr lang="en-US" sz="7200" b="1" spc="150" dirty="0" smtClean="0">
                <a:ln w="11430"/>
                <a:solidFill>
                  <a:srgbClr val="F8F8F8"/>
                </a:solidFill>
                <a:effectLst>
                  <a:outerShdw blurRad="25400" algn="tl" rotWithShape="0">
                    <a:srgbClr val="000000">
                      <a:alpha val="43000"/>
                    </a:srgbClr>
                  </a:outerShdw>
                </a:effectLst>
                <a:latin typeface="Times New Roman"/>
                <a:ea typeface="Calibri"/>
                <a:cs typeface="Times New Roman"/>
              </a:rPr>
              <a:t>the </a:t>
            </a:r>
            <a:r>
              <a:rPr lang="en-US" sz="7200" b="1" spc="150" dirty="0">
                <a:ln w="11430"/>
                <a:solidFill>
                  <a:srgbClr val="F8F8F8"/>
                </a:solidFill>
                <a:effectLst>
                  <a:outerShdw blurRad="25400" algn="tl" rotWithShape="0">
                    <a:srgbClr val="000000">
                      <a:alpha val="43000"/>
                    </a:srgbClr>
                  </a:outerShdw>
                </a:effectLst>
                <a:latin typeface="Times New Roman"/>
                <a:ea typeface="Calibri"/>
                <a:cs typeface="Times New Roman"/>
              </a:rPr>
              <a:t>Holy Spirit </a:t>
            </a:r>
            <a:endParaRPr lang="en-US" sz="4000" b="1" spc="150" dirty="0">
              <a:ln w="11430"/>
              <a:solidFill>
                <a:srgbClr val="F8F8F8"/>
              </a:solidFill>
              <a:effectLst>
                <a:outerShdw blurRad="25400" algn="tl" rotWithShape="0">
                  <a:srgbClr val="000000">
                    <a:alpha val="43000"/>
                  </a:srgbClr>
                </a:outerShdw>
              </a:effectLst>
            </a:endParaRPr>
          </a:p>
        </p:txBody>
      </p:sp>
    </p:spTree>
    <p:extLst>
      <p:ext uri="{BB962C8B-B14F-4D97-AF65-F5344CB8AC3E}">
        <p14:creationId xmlns:p14="http://schemas.microsoft.com/office/powerpoint/2010/main" val="263861552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990600"/>
            <a:ext cx="7848600" cy="4876800"/>
          </a:xfrm>
        </p:spPr>
        <p:txBody>
          <a:bodyPr/>
          <a:lstStyle/>
          <a:p>
            <a:r>
              <a:rPr lang="en-US" sz="115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cs typeface="Times New Roman" pitchFamily="18" charset="0"/>
              </a:rPr>
              <a:t>Pentecost 101</a:t>
            </a:r>
            <a:r>
              <a:rPr lang="en-US" sz="9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cs typeface="Times New Roman" pitchFamily="18" charset="0"/>
              </a:rPr>
              <a:t/>
            </a:r>
            <a:br>
              <a:rPr lang="en-US" sz="9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cs typeface="Times New Roman" pitchFamily="18" charset="0"/>
              </a:rPr>
            </a:br>
            <a:r>
              <a:rPr lang="en-US" sz="6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cs typeface="Times New Roman" pitchFamily="18" charset="0"/>
              </a:rPr>
              <a:t>Family Worship Center </a:t>
            </a:r>
            <a:br>
              <a:rPr lang="en-US" sz="6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cs typeface="Times New Roman" pitchFamily="18" charset="0"/>
              </a:rPr>
            </a:br>
            <a:r>
              <a:rPr lang="en-US" sz="6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cs typeface="Times New Roman" pitchFamily="18" charset="0"/>
              </a:rPr>
              <a:t>Rev. Mark </a:t>
            </a:r>
            <a:br>
              <a:rPr lang="en-US" sz="6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cs typeface="Times New Roman" pitchFamily="18" charset="0"/>
              </a:rPr>
            </a:br>
            <a:r>
              <a:rPr lang="en-US" sz="6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cs typeface="Times New Roman" pitchFamily="18" charset="0"/>
              </a:rPr>
              <a:t>Schwarzbauer, Ph.D.</a:t>
            </a:r>
            <a:r>
              <a:rPr lang="en-US" sz="4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p>
        </p:txBody>
      </p:sp>
    </p:spTree>
  </p:cSld>
  <p:clrMapOvr>
    <a:masterClrMapping/>
  </p:clrMapOvr>
  <p:transition>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990600"/>
            <a:ext cx="7848600" cy="487680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11500" b="1"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lackChancery" pitchFamily="2" charset="0"/>
                <a:cs typeface="Times New Roman" pitchFamily="18" charset="0"/>
              </a:rPr>
              <a:t>Pentecost 102</a:t>
            </a:r>
            <a:br>
              <a:rPr lang="en-US" sz="11500" b="1"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lackChancery" pitchFamily="2" charset="0"/>
                <a:cs typeface="Times New Roman" pitchFamily="18" charset="0"/>
              </a:rPr>
            </a:br>
            <a:r>
              <a:rPr lang="en-US" sz="11500" b="1"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lackChancery" pitchFamily="2" charset="0"/>
                <a:cs typeface="Times New Roman" pitchFamily="18" charset="0"/>
              </a:rPr>
              <a:t>Q&amp;A</a:t>
            </a:r>
            <a:r>
              <a:rPr lang="en-US" sz="9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lackChancery" pitchFamily="2" charset="0"/>
                <a:cs typeface="Times New Roman" pitchFamily="18" charset="0"/>
              </a:rPr>
              <a:t/>
            </a:r>
            <a:br>
              <a:rPr lang="en-US" sz="9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lackChancery" pitchFamily="2" charset="0"/>
                <a:cs typeface="Times New Roman" pitchFamily="18" charset="0"/>
              </a:rPr>
            </a:br>
            <a:r>
              <a:rPr lang="en-US" sz="4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lackChancery" pitchFamily="2" charset="0"/>
                <a:cs typeface="Times New Roman" pitchFamily="18" charset="0"/>
              </a:rPr>
              <a:t>Family Worship Center </a:t>
            </a:r>
            <a:br>
              <a:rPr lang="en-US" sz="4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lackChancery" pitchFamily="2" charset="0"/>
                <a:cs typeface="Times New Roman" pitchFamily="18" charset="0"/>
              </a:rPr>
            </a:br>
            <a:r>
              <a:rPr lang="en-US" sz="4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lackChancery" pitchFamily="2" charset="0"/>
                <a:cs typeface="Times New Roman" pitchFamily="18" charset="0"/>
              </a:rPr>
              <a:t>Rev. Mark </a:t>
            </a:r>
            <a:br>
              <a:rPr lang="en-US" sz="4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lackChancery" pitchFamily="2" charset="0"/>
                <a:cs typeface="Times New Roman" pitchFamily="18" charset="0"/>
              </a:rPr>
            </a:br>
            <a:r>
              <a:rPr lang="en-US" sz="4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lackChancery" pitchFamily="2" charset="0"/>
                <a:cs typeface="Times New Roman" pitchFamily="18" charset="0"/>
              </a:rPr>
              <a:t>Schwarzbauer, Ph.D.</a:t>
            </a:r>
            <a:r>
              <a:rPr lang="en-U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endParaRPr lang="en-US" sz="4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ransition>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038600" y="0"/>
            <a:ext cx="5105400" cy="792163"/>
          </a:xfrm>
        </p:spPr>
        <p:txBody>
          <a:bodyPr>
            <a:noAutofit/>
          </a:bodyPr>
          <a:lstStyle/>
          <a:p>
            <a:r>
              <a:rPr lang="en-US"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Acts </a:t>
            </a:r>
            <a:r>
              <a:rPr lang="en-US"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19:1-7</a:t>
            </a:r>
            <a:endParaRPr lang="en-US" sz="4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a:xfrm>
            <a:off x="304800" y="457200"/>
            <a:ext cx="8763000" cy="5867400"/>
          </a:xfrm>
        </p:spPr>
        <p:txBody>
          <a:bodyPr>
            <a:noAutofit/>
          </a:bodyPr>
          <a:lstStyle/>
          <a:p>
            <a:pPr marL="0" indent="0">
              <a:spcBef>
                <a:spcPts val="0"/>
              </a:spcBef>
              <a:buNone/>
            </a:pPr>
            <a:r>
              <a:rPr lang="en-US" sz="3600" b="1" dirty="0">
                <a:effectLst>
                  <a:outerShdw blurRad="38100" dist="38100" dir="2700000" algn="tl">
                    <a:srgbClr val="000000">
                      <a:alpha val="43137"/>
                    </a:srgbClr>
                  </a:outerShdw>
                </a:effectLst>
              </a:rPr>
              <a:t>And it happened, while Apollos was at Corinth, that Paul, having passed through the upper regions, came to Ephesus. And finding </a:t>
            </a:r>
            <a:r>
              <a:rPr lang="en-US" sz="3600" b="1" u="sng" dirty="0">
                <a:effectLst>
                  <a:outerShdw blurRad="38100" dist="38100" dir="2700000" algn="tl">
                    <a:srgbClr val="000000">
                      <a:alpha val="43137"/>
                    </a:srgbClr>
                  </a:outerShdw>
                </a:effectLst>
              </a:rPr>
              <a:t>some disciples </a:t>
            </a:r>
            <a:r>
              <a:rPr lang="en-US" sz="3600" b="1" dirty="0">
                <a:effectLst>
                  <a:outerShdw blurRad="38100" dist="38100" dir="2700000" algn="tl">
                    <a:srgbClr val="000000">
                      <a:alpha val="43137"/>
                    </a:srgbClr>
                  </a:outerShdw>
                </a:effectLst>
              </a:rPr>
              <a:t>2 he said to them, “Did you receive the Holy Spirit when you believed?”</a:t>
            </a:r>
          </a:p>
          <a:p>
            <a:pPr marL="0" indent="0">
              <a:spcBef>
                <a:spcPts val="0"/>
              </a:spcBef>
              <a:buNone/>
            </a:pPr>
            <a:r>
              <a:rPr lang="en-US" sz="3600" b="1" dirty="0">
                <a:effectLst>
                  <a:outerShdw blurRad="38100" dist="38100" dir="2700000" algn="tl">
                    <a:srgbClr val="000000">
                      <a:alpha val="43137"/>
                    </a:srgbClr>
                  </a:outerShdw>
                </a:effectLst>
              </a:rPr>
              <a:t>So they said to him, “We have not so much as heard whether there is a Holy Spirit.”</a:t>
            </a:r>
          </a:p>
          <a:p>
            <a:pPr marL="0" indent="0">
              <a:spcBef>
                <a:spcPts val="0"/>
              </a:spcBef>
              <a:buNone/>
            </a:pPr>
            <a:r>
              <a:rPr lang="en-US" sz="3600" b="1" dirty="0">
                <a:effectLst>
                  <a:outerShdw blurRad="38100" dist="38100" dir="2700000" algn="tl">
                    <a:srgbClr val="000000">
                      <a:alpha val="43137"/>
                    </a:srgbClr>
                  </a:outerShdw>
                </a:effectLst>
              </a:rPr>
              <a:t>3 And he said to them, “Into what then were you baptized?”</a:t>
            </a:r>
          </a:p>
          <a:p>
            <a:pPr marL="0" indent="0">
              <a:spcBef>
                <a:spcPts val="0"/>
              </a:spcBef>
              <a:buNone/>
            </a:pPr>
            <a:r>
              <a:rPr lang="en-US" sz="3600" b="1" dirty="0">
                <a:effectLst>
                  <a:outerShdw blurRad="38100" dist="38100" dir="2700000" algn="tl">
                    <a:srgbClr val="000000">
                      <a:alpha val="43137"/>
                    </a:srgbClr>
                  </a:outerShdw>
                </a:effectLst>
              </a:rPr>
              <a:t>So they said, “Into John’s baptism</a:t>
            </a:r>
            <a:r>
              <a:rPr lang="en-US" sz="3600" b="1" dirty="0" smtClean="0">
                <a:effectLst>
                  <a:outerShdw blurRad="38100" dist="38100" dir="2700000" algn="tl">
                    <a:srgbClr val="000000">
                      <a:alpha val="43137"/>
                    </a:srgbClr>
                  </a:outerShdw>
                </a:effectLst>
              </a:rPr>
              <a:t>.”</a:t>
            </a:r>
            <a:endParaRPr lang="en-US" sz="3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0097855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038600" y="0"/>
            <a:ext cx="5105400" cy="792163"/>
          </a:xfrm>
        </p:spPr>
        <p:txBody>
          <a:bodyPr>
            <a:noAutofit/>
          </a:bodyPr>
          <a:lstStyle/>
          <a:p>
            <a:r>
              <a:rPr lang="en-US"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Acts </a:t>
            </a:r>
            <a:r>
              <a:rPr lang="en-US"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19:1-7</a:t>
            </a:r>
            <a:endParaRPr lang="en-US" sz="4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a:xfrm>
            <a:off x="304800" y="457200"/>
            <a:ext cx="8763000" cy="5867400"/>
          </a:xfrm>
        </p:spPr>
        <p:txBody>
          <a:bodyPr>
            <a:noAutofit/>
          </a:bodyPr>
          <a:lstStyle/>
          <a:p>
            <a:pPr marL="0" indent="0">
              <a:spcBef>
                <a:spcPts val="0"/>
              </a:spcBef>
              <a:buNone/>
            </a:pPr>
            <a:r>
              <a:rPr lang="en-US" sz="3600" b="1" dirty="0">
                <a:effectLst>
                  <a:outerShdw blurRad="38100" dist="38100" dir="2700000" algn="tl">
                    <a:srgbClr val="000000">
                      <a:alpha val="43137"/>
                    </a:srgbClr>
                  </a:outerShdw>
                </a:effectLst>
              </a:rPr>
              <a:t>And it happened, while Apollos was at Corinth, that Paul, having passed through the upper regions, came to Ephesus. And finding some disciples 2 he said to them, </a:t>
            </a:r>
            <a:r>
              <a:rPr lang="en-US" sz="3600" b="1" u="sng" dirty="0">
                <a:effectLst>
                  <a:outerShdw blurRad="38100" dist="38100" dir="2700000" algn="tl">
                    <a:srgbClr val="000000">
                      <a:alpha val="43137"/>
                    </a:srgbClr>
                  </a:outerShdw>
                </a:effectLst>
              </a:rPr>
              <a:t>“Did you receive the Holy Spirit when you believed?”</a:t>
            </a:r>
          </a:p>
          <a:p>
            <a:pPr marL="0" indent="0">
              <a:spcBef>
                <a:spcPts val="0"/>
              </a:spcBef>
              <a:buNone/>
            </a:pPr>
            <a:r>
              <a:rPr lang="en-US" sz="3600" b="1" dirty="0">
                <a:effectLst>
                  <a:outerShdw blurRad="38100" dist="38100" dir="2700000" algn="tl">
                    <a:srgbClr val="000000">
                      <a:alpha val="43137"/>
                    </a:srgbClr>
                  </a:outerShdw>
                </a:effectLst>
              </a:rPr>
              <a:t>So they said to him, “We have not so much as heard whether there is a Holy Spirit.”</a:t>
            </a:r>
          </a:p>
          <a:p>
            <a:pPr marL="0" indent="0">
              <a:spcBef>
                <a:spcPts val="0"/>
              </a:spcBef>
              <a:buNone/>
            </a:pPr>
            <a:r>
              <a:rPr lang="en-US" sz="3600" b="1" dirty="0">
                <a:effectLst>
                  <a:outerShdw blurRad="38100" dist="38100" dir="2700000" algn="tl">
                    <a:srgbClr val="000000">
                      <a:alpha val="43137"/>
                    </a:srgbClr>
                  </a:outerShdw>
                </a:effectLst>
              </a:rPr>
              <a:t>3 And he said to them, “Into what then were you baptized?”</a:t>
            </a:r>
          </a:p>
          <a:p>
            <a:pPr marL="0" indent="0">
              <a:spcBef>
                <a:spcPts val="0"/>
              </a:spcBef>
              <a:buNone/>
            </a:pPr>
            <a:r>
              <a:rPr lang="en-US" sz="3600" b="1" dirty="0">
                <a:effectLst>
                  <a:outerShdw blurRad="38100" dist="38100" dir="2700000" algn="tl">
                    <a:srgbClr val="000000">
                      <a:alpha val="43137"/>
                    </a:srgbClr>
                  </a:outerShdw>
                </a:effectLst>
              </a:rPr>
              <a:t>So they said, “Into John’s baptism</a:t>
            </a:r>
            <a:r>
              <a:rPr lang="en-US" sz="3600" b="1" dirty="0" smtClean="0">
                <a:effectLst>
                  <a:outerShdw blurRad="38100" dist="38100" dir="2700000" algn="tl">
                    <a:srgbClr val="000000">
                      <a:alpha val="43137"/>
                    </a:srgbClr>
                  </a:outerShdw>
                </a:effectLst>
              </a:rPr>
              <a:t>.”</a:t>
            </a:r>
            <a:endParaRPr lang="en-US" sz="3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7204913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Did you receive the Holy Spirit</a:t>
            </a:r>
            <a:endPar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a:xfrm>
            <a:off x="457200" y="1295400"/>
            <a:ext cx="8229600" cy="5181599"/>
          </a:xfrm>
        </p:spPr>
        <p:txBody>
          <a:bodyPr>
            <a:normAutofit fontScale="85000" lnSpcReduction="20000"/>
          </a:bodyPr>
          <a:lstStyle/>
          <a:p>
            <a:r>
              <a:rPr lang="en-US" sz="4400" b="1" dirty="0"/>
              <a:t>1.	Paul is not referring to being sealed with the Spirit, as all believers have the Holy Spirit at the moment they are reborn. </a:t>
            </a:r>
          </a:p>
          <a:p>
            <a:r>
              <a:rPr lang="en-US" sz="4400" b="1" dirty="0"/>
              <a:t>2.	  Paul is referring to the subsequent experience of receiving the supernatural Baptism in the Holy Spirit with the evidence of Speaking with other tongues, just like at Pentecost.</a:t>
            </a:r>
          </a:p>
          <a:p>
            <a:endParaRPr lang="en-US" dirty="0"/>
          </a:p>
        </p:txBody>
      </p:sp>
    </p:spTree>
    <p:extLst>
      <p:ext uri="{BB962C8B-B14F-4D97-AF65-F5344CB8AC3E}">
        <p14:creationId xmlns:p14="http://schemas.microsoft.com/office/powerpoint/2010/main" val="228856206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7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77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7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69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70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7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7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7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7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7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1192</TotalTime>
  <Words>1234</Words>
  <Application>Microsoft Office PowerPoint</Application>
  <PresentationFormat>On-screen Show (4:3)</PresentationFormat>
  <Paragraphs>60</Paragraphs>
  <Slides>30</Slides>
  <Notes>0</Notes>
  <HiddenSlides>0</HiddenSlides>
  <MMClips>0</MMClips>
  <ScaleCrop>false</ScaleCrop>
  <HeadingPairs>
    <vt:vector size="6" baseType="variant">
      <vt:variant>
        <vt:lpstr>Fonts Used</vt:lpstr>
      </vt:variant>
      <vt:variant>
        <vt:i4>4</vt:i4>
      </vt:variant>
      <vt:variant>
        <vt:lpstr>Theme</vt:lpstr>
      </vt:variant>
      <vt:variant>
        <vt:i4>12</vt:i4>
      </vt:variant>
      <vt:variant>
        <vt:lpstr>Slide Titles</vt:lpstr>
      </vt:variant>
      <vt:variant>
        <vt:i4>30</vt:i4>
      </vt:variant>
    </vt:vector>
  </HeadingPairs>
  <TitlesOfParts>
    <vt:vector size="46" baseType="lpstr">
      <vt:lpstr>Times New Roman</vt:lpstr>
      <vt:lpstr>Arial</vt:lpstr>
      <vt:lpstr>Calibri</vt:lpstr>
      <vt:lpstr>BlackChancery</vt:lpstr>
      <vt:lpstr>Office Theme</vt:lpstr>
      <vt:lpstr>Default Design</vt:lpstr>
      <vt:lpstr>69_Office Theme</vt:lpstr>
      <vt:lpstr>70_Office Theme</vt:lpstr>
      <vt:lpstr>71_Office Theme</vt:lpstr>
      <vt:lpstr>72_Office Theme</vt:lpstr>
      <vt:lpstr>73_Office Theme</vt:lpstr>
      <vt:lpstr>74_Office Theme</vt:lpstr>
      <vt:lpstr>75_Office Theme</vt:lpstr>
      <vt:lpstr>76_Office Theme</vt:lpstr>
      <vt:lpstr>77_Office Theme</vt:lpstr>
      <vt:lpstr>78_Office Theme</vt:lpstr>
      <vt:lpstr>The Sweet Sound of Surrender    Pastor Mark Schwarzbauer PhD Family Worship Center </vt:lpstr>
      <vt:lpstr>Acts 19:1-7</vt:lpstr>
      <vt:lpstr>Acts 19:1-7</vt:lpstr>
      <vt:lpstr>Part One:  The Baptist IN/WITH the Holy Spirit </vt:lpstr>
      <vt:lpstr>Pentecost 101 Family Worship Center  Rev. Mark  Schwarzbauer, Ph.D. </vt:lpstr>
      <vt:lpstr>Pentecost 102 Q&amp;A Family Worship Center  Rev. Mark  Schwarzbauer, Ph.D. </vt:lpstr>
      <vt:lpstr>Acts 19:1-7</vt:lpstr>
      <vt:lpstr>Acts 19:1-7</vt:lpstr>
      <vt:lpstr>Did you receive the Holy Spirit</vt:lpstr>
      <vt:lpstr>Acts 19:1-7</vt:lpstr>
      <vt:lpstr>Acts 19:1-7</vt:lpstr>
      <vt:lpstr>Don’t let the enemy get you hung up and missing out.</vt:lpstr>
      <vt:lpstr>Part Two:  Why it is Difficult for Some People to Surrender and Release</vt:lpstr>
      <vt:lpstr>Barriers to Releasing to  the Holy Spirit</vt:lpstr>
      <vt:lpstr>The barrier of fear that I may be opening myself up to the devil!</vt:lpstr>
      <vt:lpstr>…I had a pastor I respected instill that fear in me with negative and weird stories.</vt:lpstr>
      <vt:lpstr>Cessationist preachers like John MacArthur instill fear attributing speaking in tongues to either psychological instability or demonic forgery.”</vt:lpstr>
      <vt:lpstr>John Wesley, founder of the Methodist church, attributes such opposition to jealousy as he stated “men began even then to ridicule whatever gifts they had not themselves, and to decry them all as either madness or impostures.”</vt:lpstr>
      <vt:lpstr>Then I read the Scriptures about Surrender to the Father…  Luke 11:9-13 </vt:lpstr>
      <vt:lpstr>Luke 11:9-13</vt:lpstr>
      <vt:lpstr>Father will not only protect you, He assures you based on His goodness and calls you to come and ask for the Holy Spirit.</vt:lpstr>
      <vt:lpstr>The barrier of concern over losing control.</vt:lpstr>
      <vt:lpstr>Barrier Over Losing Control</vt:lpstr>
      <vt:lpstr>Barrier Over Losing Control</vt:lpstr>
      <vt:lpstr>The barrier of misunderstanding</vt:lpstr>
      <vt:lpstr>Sometimes we misunderstand and think that God will make us speak; you need to do the speaking.  God will not manipulate you or control you.</vt:lpstr>
      <vt:lpstr>Reflecting on why it took 3 years for the release of the Holy Spirit in his life, Jack Hayford in The Beauty of Spiritual Language says “I said nothing, because I supposed that speaking in tongues was, well, more a linguistic seizure of some kind, rather than a voluntary point of participation with the Holy Spirit giving utterance. “ page 43</vt:lpstr>
      <vt:lpstr>Robert Morris corrects the “Myth – It’s just going to jump out of you one day.”  No it doesn’t, example of walking past offering plate and a dollar jumps out of your wallet – wow I have the gift of giving!  Doesn’t happen without you.  You have to take action and participate.</vt:lpstr>
      <vt:lpstr>You need to start with repentance and accepting Christ to have the Spirit of God inside of you. </vt:lpstr>
      <vt:lpstr>Closing: If you have already received the Baptism in the Holy Spirit with the initial physical evidence of speaking in tongues then exercise your gift.  If you have not received continue seeking God and surrender.</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dc:creator>
  <cp:lastModifiedBy>Mark Schwarzbauer</cp:lastModifiedBy>
  <cp:revision>98</cp:revision>
  <dcterms:created xsi:type="dcterms:W3CDTF">2012-10-06T13:47:35Z</dcterms:created>
  <dcterms:modified xsi:type="dcterms:W3CDTF">2017-06-15T17:59:05Z</dcterms:modified>
</cp:coreProperties>
</file>